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7" r:id="rId2"/>
    <p:sldId id="31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</p:sldIdLst>
  <p:sldSz cx="9144000" cy="6858000" type="screen4x3"/>
  <p:notesSz cx="9144000" cy="6858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996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40"/>
                </a:moveTo>
                <a:lnTo>
                  <a:pt x="9144000" y="320040"/>
                </a:lnTo>
                <a:lnTo>
                  <a:pt x="9144000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33400" y="0"/>
            <a:ext cx="8610600" cy="228600"/>
          </a:xfrm>
          <a:custGeom>
            <a:avLst/>
            <a:gdLst/>
            <a:ahLst/>
            <a:cxnLst/>
            <a:rect l="l" t="t" r="r" b="b"/>
            <a:pathLst>
              <a:path w="8610600" h="228600">
                <a:moveTo>
                  <a:pt x="0" y="228600"/>
                </a:moveTo>
                <a:lnTo>
                  <a:pt x="8610600" y="228600"/>
                </a:lnTo>
                <a:lnTo>
                  <a:pt x="86106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765E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1490" y="785367"/>
            <a:ext cx="8161019" cy="679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765E54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7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40"/>
                </a:moveTo>
                <a:lnTo>
                  <a:pt x="9144000" y="320040"/>
                </a:lnTo>
                <a:lnTo>
                  <a:pt x="9144000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33400" y="0"/>
            <a:ext cx="8610600" cy="228600"/>
          </a:xfrm>
          <a:custGeom>
            <a:avLst/>
            <a:gdLst/>
            <a:ahLst/>
            <a:cxnLst/>
            <a:rect l="l" t="t" r="r" b="b"/>
            <a:pathLst>
              <a:path w="8610600" h="228600">
                <a:moveTo>
                  <a:pt x="0" y="228600"/>
                </a:moveTo>
                <a:lnTo>
                  <a:pt x="8610600" y="228600"/>
                </a:lnTo>
                <a:lnTo>
                  <a:pt x="86106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765E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765E54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00" b="0" i="0">
                <a:solidFill>
                  <a:srgbClr val="01010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765E54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6/18/2015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40"/>
                </a:moveTo>
                <a:lnTo>
                  <a:pt x="9144000" y="320040"/>
                </a:lnTo>
                <a:lnTo>
                  <a:pt x="9144000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33400" y="0"/>
            <a:ext cx="8610600" cy="228600"/>
          </a:xfrm>
          <a:custGeom>
            <a:avLst/>
            <a:gdLst/>
            <a:ahLst/>
            <a:cxnLst/>
            <a:rect l="l" t="t" r="r" b="b"/>
            <a:pathLst>
              <a:path w="8610600" h="228600">
                <a:moveTo>
                  <a:pt x="0" y="228600"/>
                </a:moveTo>
                <a:lnTo>
                  <a:pt x="8610600" y="228600"/>
                </a:lnTo>
                <a:lnTo>
                  <a:pt x="86106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765E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765E54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6/18/2015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6/18/2015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8340" y="495808"/>
            <a:ext cx="7767319" cy="1667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rgbClr val="765E54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4540" y="1457452"/>
            <a:ext cx="7614919" cy="4678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rgbClr val="01010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7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558791" y="6299713"/>
            <a:ext cx="249554" cy="220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12" Type="http://schemas.openxmlformats.org/officeDocument/2006/relationships/image" Target="../media/image53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11" Type="http://schemas.openxmlformats.org/officeDocument/2006/relationships/image" Target="../media/image52.png"/><Relationship Id="rId5" Type="http://schemas.openxmlformats.org/officeDocument/2006/relationships/image" Target="../media/image46.jpg"/><Relationship Id="rId10" Type="http://schemas.openxmlformats.org/officeDocument/2006/relationships/image" Target="../media/image51.jpg"/><Relationship Id="rId4" Type="http://schemas.openxmlformats.org/officeDocument/2006/relationships/image" Target="../media/image45.jpg"/><Relationship Id="rId9" Type="http://schemas.openxmlformats.org/officeDocument/2006/relationships/image" Target="../media/image50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Date Placeholder 1"/>
          <p:cNvSpPr>
            <a:spLocks noGrp="1"/>
          </p:cNvSpPr>
          <p:nvPr>
            <p:ph type="dt" sz="quarter" idx="429496729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fld id="{90B4A921-EC18-424F-8E65-ED5444B5961E}" type="datetime1">
              <a:rPr lang="en-US" altLang="ja-JP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  <a:cs typeface="DejaVu Sans" panose="020B0603030804020204" pitchFamily="34" charset="0"/>
              </a:rPr>
              <a:pPr/>
              <a:t>6/18/2015</a:t>
            </a:fld>
            <a:endParaRPr lang="en-US" altLang="ja-JP" smtClean="0">
              <a:solidFill>
                <a:srgbClr val="000000"/>
              </a:solidFill>
              <a:latin typeface="Times New Roman" panose="02020603050405020304" pitchFamily="18" charset="0"/>
              <a:ea typeface="ＭＳ Ｐゴシック" panose="020B0600070205080204" pitchFamily="50" charset="-128"/>
              <a:cs typeface="DejaVu Sans" panose="020B0603030804020204" pitchFamily="34" charset="0"/>
            </a:endParaRPr>
          </a:p>
        </p:txBody>
      </p:sp>
      <p:pic>
        <p:nvPicPr>
          <p:cNvPr id="3075" name="Picture 2" descr="https://cdn.evbuc.com/eventlogos/52084516/pmp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1440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CC6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ja-JP" b="1">
                <a:ea typeface="ＭＳ Ｐゴシック" panose="020B0600070205080204" pitchFamily="50" charset="-128"/>
              </a:rPr>
              <a:t>Instructor: NGUYEN ANH MINH, MSc, PMP</a:t>
            </a:r>
            <a:endParaRPr lang="ja-JP" altLang="en-US" b="1"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640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836676"/>
            <a:ext cx="7942580" cy="603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900" spc="-15" dirty="0"/>
              <a:t>P</a:t>
            </a:r>
            <a:r>
              <a:rPr sz="3900" dirty="0"/>
              <a:t>l</a:t>
            </a:r>
            <a:r>
              <a:rPr sz="3900" spc="-5" dirty="0"/>
              <a:t>a</a:t>
            </a:r>
            <a:r>
              <a:rPr sz="3900" spc="5" dirty="0"/>
              <a:t>n</a:t>
            </a:r>
            <a:r>
              <a:rPr sz="3900" spc="-25" dirty="0"/>
              <a:t> </a:t>
            </a:r>
            <a:r>
              <a:rPr sz="3900" spc="-15" dirty="0"/>
              <a:t>S</a:t>
            </a:r>
            <a:r>
              <a:rPr sz="3900" spc="-25" dirty="0"/>
              <a:t>c</a:t>
            </a:r>
            <a:r>
              <a:rPr sz="3900" spc="5" dirty="0"/>
              <a:t>h</a:t>
            </a:r>
            <a:r>
              <a:rPr sz="3900" spc="-15" dirty="0"/>
              <a:t>edu</a:t>
            </a:r>
            <a:r>
              <a:rPr sz="3900" dirty="0"/>
              <a:t>le </a:t>
            </a:r>
            <a:r>
              <a:rPr sz="3900" spc="-5" dirty="0"/>
              <a:t>Ma</a:t>
            </a:r>
            <a:r>
              <a:rPr sz="3900" spc="-10" dirty="0"/>
              <a:t>n</a:t>
            </a:r>
            <a:r>
              <a:rPr sz="3900" spc="-5" dirty="0"/>
              <a:t>a</a:t>
            </a:r>
            <a:r>
              <a:rPr sz="3900" spc="-25" dirty="0"/>
              <a:t>g</a:t>
            </a:r>
            <a:r>
              <a:rPr sz="3900" spc="5" dirty="0"/>
              <a:t>e</a:t>
            </a:r>
            <a:r>
              <a:rPr sz="3900" spc="-10" dirty="0"/>
              <a:t>m</a:t>
            </a:r>
            <a:r>
              <a:rPr sz="3900" spc="5" dirty="0"/>
              <a:t>e</a:t>
            </a:r>
            <a:r>
              <a:rPr sz="3900" spc="-10" dirty="0"/>
              <a:t>n</a:t>
            </a:r>
            <a:r>
              <a:rPr sz="3900" spc="-35" dirty="0"/>
              <a:t>t</a:t>
            </a:r>
            <a:r>
              <a:rPr sz="3900" dirty="0"/>
              <a:t>:</a:t>
            </a:r>
            <a:r>
              <a:rPr sz="3900" spc="65" dirty="0"/>
              <a:t> </a:t>
            </a:r>
            <a:r>
              <a:rPr sz="3900" spc="-35" dirty="0"/>
              <a:t>O</a:t>
            </a:r>
            <a:r>
              <a:rPr sz="3900" spc="5" dirty="0"/>
              <a:t>u</a:t>
            </a:r>
            <a:r>
              <a:rPr sz="3900" spc="-10" dirty="0"/>
              <a:t>t</a:t>
            </a:r>
            <a:r>
              <a:rPr sz="3900" dirty="0"/>
              <a:t>p</a:t>
            </a:r>
            <a:r>
              <a:rPr sz="3900" spc="5" dirty="0"/>
              <a:t>ut</a:t>
            </a:r>
            <a:endParaRPr sz="3900"/>
          </a:p>
        </p:txBody>
      </p:sp>
      <p:sp>
        <p:nvSpPr>
          <p:cNvPr id="5" name="object 5"/>
          <p:cNvSpPr txBox="1"/>
          <p:nvPr/>
        </p:nvSpPr>
        <p:spPr>
          <a:xfrm>
            <a:off x="916939" y="1634682"/>
            <a:ext cx="7104380" cy="4457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685" marR="5080" indent="-514984">
              <a:lnSpc>
                <a:spcPct val="149300"/>
              </a:lnSpc>
              <a:buClr>
                <a:srgbClr val="58463F"/>
              </a:buClr>
              <a:buAutoNum type="arabicPeriod"/>
              <a:tabLst>
                <a:tab pos="530860" algn="l"/>
              </a:tabLst>
            </a:pPr>
            <a:r>
              <a:rPr sz="2800" spc="-2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du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le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anage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spc="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800" spc="-2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spc="-2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de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spc="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bu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t 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no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t li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800" spc="-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:</a:t>
            </a:r>
            <a:endParaRPr sz="2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460"/>
              </a:spcBef>
              <a:buClr>
                <a:srgbClr val="58463F"/>
              </a:buClr>
              <a:buFont typeface="Wingdings"/>
              <a:buChar char=""/>
              <a:tabLst>
                <a:tab pos="756920" algn="l"/>
              </a:tabLst>
            </a:pP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spc="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hed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le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ode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l </a:t>
            </a:r>
            <a:r>
              <a:rPr sz="2800" spc="-1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800" spc="1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op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endParaRPr sz="2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655"/>
              </a:spcBef>
              <a:buClr>
                <a:srgbClr val="58463F"/>
              </a:buClr>
              <a:buFont typeface="Wingdings"/>
              <a:buChar char=""/>
              <a:tabLst>
                <a:tab pos="756920" algn="l"/>
              </a:tabLst>
            </a:pP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Le</a:t>
            </a:r>
            <a:r>
              <a:rPr sz="28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 o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f 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endParaRPr sz="2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680"/>
              </a:spcBef>
              <a:buClr>
                <a:srgbClr val="58463F"/>
              </a:buClr>
              <a:buFont typeface="Wingdings"/>
              <a:buChar char=""/>
              <a:tabLst>
                <a:tab pos="756920" algn="l"/>
              </a:tabLst>
            </a:pPr>
            <a:r>
              <a:rPr sz="2800" spc="-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f 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Pe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spc="-3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an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anage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endParaRPr sz="2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680"/>
              </a:spcBef>
              <a:buClr>
                <a:srgbClr val="58463F"/>
              </a:buClr>
              <a:buFont typeface="Wingdings"/>
              <a:buChar char=""/>
              <a:tabLst>
                <a:tab pos="756920" algn="l"/>
              </a:tabLst>
            </a:pPr>
            <a:r>
              <a:rPr sz="2800" spc="-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epo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spc="-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g 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700"/>
              </a:spcBef>
              <a:buClr>
                <a:srgbClr val="58463F"/>
              </a:buClr>
              <a:buFont typeface="Wingdings"/>
              <a:buChar char=""/>
              <a:tabLst>
                <a:tab pos="756920" algn="l"/>
              </a:tabLst>
            </a:pP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ri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spc="-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6277864"/>
            <a:ext cx="12382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9559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sz="4400" spc="-5" dirty="0"/>
              <a:t>6</a:t>
            </a:r>
            <a:r>
              <a:rPr sz="4400" spc="-15" dirty="0"/>
              <a:t>.</a:t>
            </a:r>
            <a:r>
              <a:rPr sz="4400" spc="-5" dirty="0"/>
              <a:t>2 </a:t>
            </a:r>
            <a:r>
              <a:rPr sz="4400" spc="-20" dirty="0"/>
              <a:t>De</a:t>
            </a:r>
            <a:r>
              <a:rPr sz="4400" dirty="0"/>
              <a:t>f</a:t>
            </a:r>
            <a:r>
              <a:rPr sz="4400" spc="-5" dirty="0"/>
              <a:t>i</a:t>
            </a:r>
            <a:r>
              <a:rPr sz="4400" spc="0" dirty="0"/>
              <a:t>n</a:t>
            </a:r>
            <a:r>
              <a:rPr sz="4400" spc="-5" dirty="0"/>
              <a:t>e</a:t>
            </a:r>
            <a:r>
              <a:rPr sz="4400" spc="10" dirty="0"/>
              <a:t> </a:t>
            </a:r>
            <a:r>
              <a:rPr sz="4400" spc="0" dirty="0"/>
              <a:t>A</a:t>
            </a:r>
            <a:r>
              <a:rPr sz="4400" spc="-10" dirty="0"/>
              <a:t>ct</a:t>
            </a:r>
            <a:r>
              <a:rPr sz="4400" spc="-5" dirty="0"/>
              <a:t>i</a:t>
            </a:r>
            <a:r>
              <a:rPr sz="4400" spc="-10" dirty="0"/>
              <a:t>v</a:t>
            </a:r>
            <a:r>
              <a:rPr sz="4400" spc="-5" dirty="0"/>
              <a:t>i</a:t>
            </a:r>
            <a:r>
              <a:rPr sz="4400" spc="-10" dirty="0"/>
              <a:t>t</a:t>
            </a:r>
            <a:r>
              <a:rPr sz="4400" spc="-5" dirty="0"/>
              <a:t>i</a:t>
            </a:r>
            <a:r>
              <a:rPr sz="4400" spc="-20" dirty="0"/>
              <a:t>e</a:t>
            </a:r>
            <a:r>
              <a:rPr sz="4400" spc="-5" dirty="0"/>
              <a:t>s</a:t>
            </a:r>
            <a:endParaRPr sz="44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75"/>
              </a:lnSpc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764540" y="1762759"/>
            <a:ext cx="7499350" cy="38563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Font typeface="Wingdings"/>
              <a:buChar char=""/>
              <a:tabLst>
                <a:tab pos="241300" algn="l"/>
              </a:tabLst>
            </a:pP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de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800" spc="-3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spc="-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800" spc="-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spc="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b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pe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 t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10101"/>
              </a:buClr>
              <a:buFont typeface="Wingdings"/>
              <a:buChar char=""/>
            </a:pPr>
            <a:endParaRPr sz="295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odu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e 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de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800" spc="2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ab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  <a:p>
            <a:pPr marL="241300" marR="687705" indent="-228600">
              <a:lnSpc>
                <a:spcPct val="200000"/>
              </a:lnSpc>
              <a:buFont typeface="Wingdings"/>
              <a:buChar char=""/>
              <a:tabLst>
                <a:tab pos="241300" algn="l"/>
              </a:tabLst>
            </a:pP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 p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ba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spc="-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 e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spc="-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ng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, 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sc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edu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li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2800" spc="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-40" dirty="0">
                <a:solidFill>
                  <a:srgbClr val="010101"/>
                </a:solidFill>
                <a:latin typeface="Arial"/>
                <a:cs typeface="Arial"/>
              </a:rPr>
              <a:t>x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spc="-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an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8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on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an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d 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lli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8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spc="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35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k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64991" y="597408"/>
            <a:ext cx="5562600" cy="53858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1448064"/>
            <a:ext cx="2534285" cy="3003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8900"/>
              </a:lnSpc>
            </a:pPr>
            <a:r>
              <a:rPr sz="4400" spc="-20" dirty="0"/>
              <a:t>De</a:t>
            </a:r>
            <a:r>
              <a:rPr sz="4400" dirty="0"/>
              <a:t>f</a:t>
            </a:r>
            <a:r>
              <a:rPr sz="4400" spc="-5" dirty="0"/>
              <a:t>i</a:t>
            </a:r>
            <a:r>
              <a:rPr sz="4400" spc="-15" dirty="0"/>
              <a:t>n</a:t>
            </a:r>
            <a:r>
              <a:rPr sz="4400" spc="-5" dirty="0"/>
              <a:t>e A</a:t>
            </a:r>
            <a:r>
              <a:rPr sz="4400" spc="-10" dirty="0"/>
              <a:t>ct</a:t>
            </a:r>
            <a:r>
              <a:rPr sz="4400" spc="-5" dirty="0"/>
              <a:t>i</a:t>
            </a:r>
            <a:r>
              <a:rPr sz="4400" spc="-10" dirty="0"/>
              <a:t>v</a:t>
            </a:r>
            <a:r>
              <a:rPr sz="4400" spc="-5" dirty="0"/>
              <a:t>i</a:t>
            </a:r>
            <a:r>
              <a:rPr sz="4400" spc="-10" dirty="0"/>
              <a:t>t</a:t>
            </a:r>
            <a:r>
              <a:rPr sz="4400" spc="-5" dirty="0"/>
              <a:t>i</a:t>
            </a:r>
            <a:r>
              <a:rPr sz="4400" spc="-20" dirty="0"/>
              <a:t>e</a:t>
            </a:r>
            <a:r>
              <a:rPr sz="4400" spc="-5" dirty="0"/>
              <a:t>s </a:t>
            </a:r>
            <a:r>
              <a:rPr sz="4400" spc="-15" dirty="0"/>
              <a:t>Da</a:t>
            </a:r>
            <a:r>
              <a:rPr sz="4400" spc="-10" dirty="0"/>
              <a:t>t</a:t>
            </a:r>
            <a:r>
              <a:rPr sz="4400" spc="-5" dirty="0"/>
              <a:t>a</a:t>
            </a:r>
            <a:r>
              <a:rPr sz="4400" dirty="0"/>
              <a:t> </a:t>
            </a:r>
            <a:r>
              <a:rPr sz="4400" spc="-5" dirty="0"/>
              <a:t>F</a:t>
            </a:r>
            <a:r>
              <a:rPr sz="4400" spc="-15" dirty="0"/>
              <a:t>l</a:t>
            </a:r>
            <a:r>
              <a:rPr sz="4400" spc="-10" dirty="0"/>
              <a:t>ow</a:t>
            </a:r>
            <a:endParaRPr sz="44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75"/>
              </a:lnSpc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9559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sz="4400" spc="-20" dirty="0"/>
              <a:t>De</a:t>
            </a:r>
            <a:r>
              <a:rPr sz="4400" dirty="0"/>
              <a:t>f</a:t>
            </a:r>
            <a:r>
              <a:rPr sz="4400" spc="-5" dirty="0"/>
              <a:t>i</a:t>
            </a:r>
            <a:r>
              <a:rPr sz="4400" spc="-15" dirty="0"/>
              <a:t>n</a:t>
            </a:r>
            <a:r>
              <a:rPr sz="4400" spc="-5" dirty="0"/>
              <a:t>e</a:t>
            </a:r>
            <a:r>
              <a:rPr sz="4400" spc="-15" dirty="0"/>
              <a:t> </a:t>
            </a:r>
            <a:r>
              <a:rPr sz="4400" spc="-10" dirty="0"/>
              <a:t>A</a:t>
            </a:r>
            <a:r>
              <a:rPr sz="4400" spc="0" dirty="0"/>
              <a:t>c</a:t>
            </a:r>
            <a:r>
              <a:rPr sz="4400" spc="-10" dirty="0"/>
              <a:t>t</a:t>
            </a:r>
            <a:r>
              <a:rPr sz="4400" spc="-5" dirty="0"/>
              <a:t>i</a:t>
            </a:r>
            <a:r>
              <a:rPr sz="4400" spc="-10" dirty="0"/>
              <a:t>v</a:t>
            </a:r>
            <a:r>
              <a:rPr sz="4400" spc="-5" dirty="0"/>
              <a:t>i</a:t>
            </a:r>
            <a:r>
              <a:rPr sz="4400" spc="-10" dirty="0"/>
              <a:t>t</a:t>
            </a:r>
            <a:r>
              <a:rPr sz="4400" spc="-5" dirty="0"/>
              <a:t>i</a:t>
            </a:r>
            <a:r>
              <a:rPr sz="4400" spc="-20" dirty="0"/>
              <a:t>e</a:t>
            </a:r>
            <a:r>
              <a:rPr sz="4400" spc="-10" dirty="0"/>
              <a:t>s</a:t>
            </a:r>
            <a:r>
              <a:rPr sz="4400" spc="-5" dirty="0"/>
              <a:t>:</a:t>
            </a:r>
            <a:r>
              <a:rPr sz="4400" spc="5" dirty="0"/>
              <a:t> </a:t>
            </a:r>
            <a:r>
              <a:rPr sz="4400" dirty="0"/>
              <a:t>I</a:t>
            </a:r>
            <a:r>
              <a:rPr sz="4400" spc="-15" dirty="0"/>
              <a:t>n</a:t>
            </a:r>
            <a:r>
              <a:rPr sz="4400" spc="-5" dirty="0"/>
              <a:t>p</a:t>
            </a:r>
            <a:r>
              <a:rPr sz="4400" spc="-15" dirty="0"/>
              <a:t>u</a:t>
            </a:r>
            <a:r>
              <a:rPr sz="4400" spc="-10" dirty="0"/>
              <a:t>t</a:t>
            </a:r>
            <a:r>
              <a:rPr sz="4400" spc="-5" dirty="0"/>
              <a:t>s</a:t>
            </a:r>
            <a:endParaRPr sz="44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75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840739" y="1948688"/>
            <a:ext cx="5819775" cy="3002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0860" indent="-518159">
              <a:lnSpc>
                <a:spcPct val="100000"/>
              </a:lnSpc>
              <a:buAutoNum type="arabicPeriod"/>
              <a:tabLst>
                <a:tab pos="530860" algn="l"/>
              </a:tabLst>
            </a:pPr>
            <a:r>
              <a:rPr sz="2800" spc="-2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du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le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anage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spc="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800" spc="-2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10101"/>
              </a:buClr>
              <a:buFont typeface="Arial"/>
              <a:buAutoNum type="arabicPeriod"/>
            </a:pPr>
            <a:endParaRPr sz="3000">
              <a:latin typeface="Times New Roman"/>
              <a:cs typeface="Times New Roman"/>
            </a:endParaRPr>
          </a:p>
          <a:p>
            <a:pPr marL="530860" indent="-518159">
              <a:lnSpc>
                <a:spcPct val="100000"/>
              </a:lnSpc>
              <a:buAutoNum type="arabicPeriod"/>
              <a:tabLst>
                <a:tab pos="530860" algn="l"/>
              </a:tabLst>
            </a:pPr>
            <a:r>
              <a:rPr sz="2800" spc="-2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e 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ba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li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9"/>
              </a:spcBef>
              <a:buClr>
                <a:srgbClr val="010101"/>
              </a:buClr>
              <a:buFont typeface="Arial"/>
              <a:buAutoNum type="arabicPeriod"/>
            </a:pPr>
            <a:endParaRPr sz="2900">
              <a:latin typeface="Times New Roman"/>
              <a:cs typeface="Times New Roman"/>
            </a:endParaRPr>
          </a:p>
          <a:p>
            <a:pPr marL="530860" indent="-518159">
              <a:lnSpc>
                <a:spcPct val="100000"/>
              </a:lnSpc>
              <a:buAutoNum type="arabicPeriod"/>
              <a:tabLst>
                <a:tab pos="530860" algn="l"/>
              </a:tabLst>
            </a:pPr>
            <a:r>
              <a:rPr sz="2800" spc="-2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spc="-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8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1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on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800" spc="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"/>
              </a:spcBef>
              <a:buClr>
                <a:srgbClr val="010101"/>
              </a:buClr>
              <a:buFont typeface="Arial"/>
              <a:buAutoNum type="arabicPeriod"/>
            </a:pPr>
            <a:endParaRPr sz="2900">
              <a:latin typeface="Times New Roman"/>
              <a:cs typeface="Times New Roman"/>
            </a:endParaRPr>
          </a:p>
          <a:p>
            <a:pPr marL="527685" indent="-514984">
              <a:lnSpc>
                <a:spcPct val="100000"/>
              </a:lnSpc>
              <a:buAutoNum type="arabicPeriod"/>
              <a:tabLst>
                <a:tab pos="528320" algn="l"/>
              </a:tabLst>
            </a:pP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gan</a:t>
            </a:r>
            <a:r>
              <a:rPr sz="2800" spc="-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z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ona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800" spc="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spc="-15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9559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sz="4400" spc="-20" dirty="0"/>
              <a:t>De</a:t>
            </a:r>
            <a:r>
              <a:rPr sz="4400" dirty="0"/>
              <a:t>f</a:t>
            </a:r>
            <a:r>
              <a:rPr sz="4400" spc="-5" dirty="0"/>
              <a:t>i</a:t>
            </a:r>
            <a:r>
              <a:rPr sz="4400" spc="-15" dirty="0"/>
              <a:t>n</a:t>
            </a:r>
            <a:r>
              <a:rPr sz="4400" spc="-5" dirty="0"/>
              <a:t>e</a:t>
            </a:r>
            <a:r>
              <a:rPr sz="4400" spc="-15" dirty="0"/>
              <a:t> </a:t>
            </a:r>
            <a:r>
              <a:rPr sz="4400" spc="-10" dirty="0"/>
              <a:t>A</a:t>
            </a:r>
            <a:r>
              <a:rPr sz="4400" spc="0" dirty="0"/>
              <a:t>c</a:t>
            </a:r>
            <a:r>
              <a:rPr sz="4400" spc="-10" dirty="0"/>
              <a:t>t</a:t>
            </a:r>
            <a:r>
              <a:rPr sz="4400" spc="-5" dirty="0"/>
              <a:t>i</a:t>
            </a:r>
            <a:r>
              <a:rPr sz="4400" spc="-10" dirty="0"/>
              <a:t>v</a:t>
            </a:r>
            <a:r>
              <a:rPr sz="4400" spc="-5" dirty="0"/>
              <a:t>i</a:t>
            </a:r>
            <a:r>
              <a:rPr sz="4400" spc="-10" dirty="0"/>
              <a:t>t</a:t>
            </a:r>
            <a:r>
              <a:rPr sz="4400" spc="-5" dirty="0"/>
              <a:t>i</a:t>
            </a:r>
            <a:r>
              <a:rPr sz="4400" spc="-20" dirty="0"/>
              <a:t>e</a:t>
            </a:r>
            <a:r>
              <a:rPr sz="4400" spc="-10" dirty="0"/>
              <a:t>s</a:t>
            </a:r>
            <a:r>
              <a:rPr sz="4400" spc="-5" dirty="0"/>
              <a:t>:</a:t>
            </a:r>
            <a:r>
              <a:rPr sz="4400" spc="5" dirty="0"/>
              <a:t> </a:t>
            </a:r>
            <a:r>
              <a:rPr sz="4400" spc="-5" dirty="0"/>
              <a:t>T</a:t>
            </a:r>
            <a:r>
              <a:rPr sz="4400" spc="-15" dirty="0"/>
              <a:t> </a:t>
            </a:r>
            <a:r>
              <a:rPr sz="4400" spc="-10" dirty="0"/>
              <a:t>&amp;</a:t>
            </a:r>
            <a:r>
              <a:rPr sz="4400" spc="20" dirty="0"/>
              <a:t> </a:t>
            </a:r>
            <a:r>
              <a:rPr sz="4400" spc="-5" dirty="0"/>
              <a:t>T</a:t>
            </a:r>
            <a:endParaRPr sz="44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75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764540" y="2389632"/>
            <a:ext cx="4333875" cy="2301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buAutoNum type="arabicPeriod"/>
              <a:tabLst>
                <a:tab pos="528320" algn="l"/>
              </a:tabLst>
            </a:pPr>
            <a:r>
              <a:rPr sz="3000" spc="-1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3000" spc="-1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os</a:t>
            </a:r>
            <a:r>
              <a:rPr sz="3000" spc="-2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ti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10101"/>
              </a:buClr>
              <a:buFont typeface="Arial"/>
              <a:buAutoNum type="arabicPeriod"/>
            </a:pPr>
            <a:endParaRPr sz="3150">
              <a:latin typeface="Times New Roman"/>
              <a:cs typeface="Times New Roman"/>
            </a:endParaRPr>
          </a:p>
          <a:p>
            <a:pPr marL="527685" indent="-514984">
              <a:lnSpc>
                <a:spcPct val="100000"/>
              </a:lnSpc>
              <a:buAutoNum type="arabicPeriod"/>
              <a:tabLst>
                <a:tab pos="528320" algn="l"/>
              </a:tabLst>
            </a:pPr>
            <a:r>
              <a:rPr sz="3000" spc="-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ll</a:t>
            </a:r>
            <a:r>
              <a:rPr sz="3000" spc="-2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3000" spc="-3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000" spc="-105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3000" spc="-65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3000" spc="-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000" spc="-4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10101"/>
              </a:buClr>
              <a:buFont typeface="Arial"/>
              <a:buAutoNum type="arabicPeriod"/>
            </a:pPr>
            <a:endParaRPr sz="3100">
              <a:latin typeface="Times New Roman"/>
              <a:cs typeface="Times New Roman"/>
            </a:endParaRPr>
          </a:p>
          <a:p>
            <a:pPr marL="527685" indent="-514984">
              <a:lnSpc>
                <a:spcPct val="100000"/>
              </a:lnSpc>
              <a:buAutoNum type="arabicPeriod"/>
              <a:tabLst>
                <a:tab pos="528320" algn="l"/>
              </a:tabLst>
            </a:pP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3000" spc="-40" dirty="0">
                <a:solidFill>
                  <a:srgbClr val="010101"/>
                </a:solidFill>
                <a:latin typeface="Arial"/>
                <a:cs typeface="Arial"/>
              </a:rPr>
              <a:t>x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pe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 J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ud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3000" spc="-3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9559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sz="4400" spc="-20" dirty="0"/>
              <a:t>De</a:t>
            </a:r>
            <a:r>
              <a:rPr sz="4400" dirty="0"/>
              <a:t>f</a:t>
            </a:r>
            <a:r>
              <a:rPr sz="4400" spc="-5" dirty="0"/>
              <a:t>i</a:t>
            </a:r>
            <a:r>
              <a:rPr sz="4400" spc="-15" dirty="0"/>
              <a:t>n</a:t>
            </a:r>
            <a:r>
              <a:rPr sz="4400" spc="-5" dirty="0"/>
              <a:t>e</a:t>
            </a:r>
            <a:r>
              <a:rPr sz="4400" spc="-15" dirty="0"/>
              <a:t> </a:t>
            </a:r>
            <a:r>
              <a:rPr sz="4400" spc="-10" dirty="0"/>
              <a:t>A</a:t>
            </a:r>
            <a:r>
              <a:rPr sz="4400" spc="0" dirty="0"/>
              <a:t>c</a:t>
            </a:r>
            <a:r>
              <a:rPr sz="4400" spc="-10" dirty="0"/>
              <a:t>t</a:t>
            </a:r>
            <a:r>
              <a:rPr sz="4400" spc="-5" dirty="0"/>
              <a:t>i</a:t>
            </a:r>
            <a:r>
              <a:rPr sz="4400" spc="-10" dirty="0"/>
              <a:t>v</a:t>
            </a:r>
            <a:r>
              <a:rPr sz="4400" spc="-5" dirty="0"/>
              <a:t>i</a:t>
            </a:r>
            <a:r>
              <a:rPr sz="4400" spc="-10" dirty="0"/>
              <a:t>t</a:t>
            </a:r>
            <a:r>
              <a:rPr sz="4400" spc="-5" dirty="0"/>
              <a:t>i</a:t>
            </a:r>
            <a:r>
              <a:rPr sz="4400" spc="-20" dirty="0"/>
              <a:t>e</a:t>
            </a:r>
            <a:r>
              <a:rPr sz="4400" spc="-10" dirty="0"/>
              <a:t>s</a:t>
            </a:r>
            <a:r>
              <a:rPr sz="4400" spc="-5" dirty="0"/>
              <a:t>:</a:t>
            </a:r>
            <a:r>
              <a:rPr sz="4400" spc="5" dirty="0"/>
              <a:t> </a:t>
            </a:r>
            <a:r>
              <a:rPr sz="4400" spc="-5" dirty="0"/>
              <a:t>O</a:t>
            </a:r>
            <a:r>
              <a:rPr sz="4400" spc="-15" dirty="0"/>
              <a:t>u</a:t>
            </a:r>
            <a:r>
              <a:rPr sz="4400" spc="-10" dirty="0"/>
              <a:t>t</a:t>
            </a:r>
            <a:r>
              <a:rPr sz="4400" spc="-5" dirty="0"/>
              <a:t>p</a:t>
            </a:r>
            <a:r>
              <a:rPr sz="4400" spc="-15" dirty="0"/>
              <a:t>u</a:t>
            </a:r>
            <a:r>
              <a:rPr sz="4400" spc="0" dirty="0"/>
              <a:t>t</a:t>
            </a:r>
            <a:r>
              <a:rPr sz="4400" spc="-5" dirty="0"/>
              <a:t>s</a:t>
            </a:r>
            <a:endParaRPr sz="44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75"/>
              </a:lnSpc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840739" y="1606803"/>
            <a:ext cx="7653020" cy="3776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0860" indent="-518159">
              <a:lnSpc>
                <a:spcPct val="100000"/>
              </a:lnSpc>
              <a:buAutoNum type="arabicPeriod"/>
              <a:tabLst>
                <a:tab pos="528320" algn="l"/>
              </a:tabLst>
            </a:pP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:</a:t>
            </a:r>
            <a:r>
              <a:rPr sz="2900" spc="-18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-15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ll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65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ill</a:t>
            </a:r>
            <a:endParaRPr sz="2900">
              <a:latin typeface="Arial"/>
              <a:cs typeface="Arial"/>
            </a:endParaRPr>
          </a:p>
          <a:p>
            <a:pPr marL="530860" marR="1590040">
              <a:lnSpc>
                <a:spcPct val="150300"/>
              </a:lnSpc>
              <a:spcBef>
                <a:spcPts val="145"/>
              </a:spcBef>
            </a:pP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b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-5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pro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a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de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2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endParaRPr sz="29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1725"/>
              </a:spcBef>
              <a:buAutoNum type="arabicPeriod" startAt="2"/>
              <a:tabLst>
                <a:tab pos="528320" algn="l"/>
              </a:tabLst>
            </a:pP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900" spc="-17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bu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900">
              <a:latin typeface="Arial"/>
              <a:cs typeface="Arial"/>
            </a:endParaRPr>
          </a:p>
          <a:p>
            <a:pPr marL="530860" marR="386080" indent="-518159">
              <a:lnSpc>
                <a:spcPct val="149700"/>
              </a:lnSpc>
              <a:spcBef>
                <a:spcPts val="20"/>
              </a:spcBef>
              <a:buAutoNum type="arabicPeriod" startAt="2"/>
              <a:tabLst>
                <a:tab pos="528320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Mil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:</a:t>
            </a:r>
            <a:r>
              <a:rPr sz="2900" spc="-2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-15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mil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is a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gn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spc="-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in</a:t>
            </a:r>
            <a:r>
              <a:rPr sz="29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pr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9559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sz="4400" spc="-5" dirty="0"/>
              <a:t>6</a:t>
            </a:r>
            <a:r>
              <a:rPr sz="4400" spc="-15" dirty="0"/>
              <a:t>.</a:t>
            </a:r>
            <a:r>
              <a:rPr sz="4400" spc="-5" dirty="0"/>
              <a:t>3</a:t>
            </a:r>
            <a:r>
              <a:rPr sz="4400" dirty="0"/>
              <a:t> </a:t>
            </a:r>
            <a:r>
              <a:rPr sz="4400" spc="-5" dirty="0"/>
              <a:t>S</a:t>
            </a:r>
            <a:r>
              <a:rPr sz="4400" spc="-20" dirty="0"/>
              <a:t>e</a:t>
            </a:r>
            <a:r>
              <a:rPr sz="4400" spc="-5" dirty="0"/>
              <a:t>q</a:t>
            </a:r>
            <a:r>
              <a:rPr sz="4400" spc="-15" dirty="0"/>
              <a:t>u</a:t>
            </a:r>
            <a:r>
              <a:rPr sz="4400" dirty="0"/>
              <a:t>e</a:t>
            </a:r>
            <a:r>
              <a:rPr sz="4400" spc="-15" dirty="0"/>
              <a:t>n</a:t>
            </a:r>
            <a:r>
              <a:rPr sz="4400" spc="0" dirty="0"/>
              <a:t>c</a:t>
            </a:r>
            <a:r>
              <a:rPr sz="4400" spc="-5" dirty="0"/>
              <a:t>e</a:t>
            </a:r>
            <a:r>
              <a:rPr sz="4400" spc="25" dirty="0"/>
              <a:t> </a:t>
            </a:r>
            <a:r>
              <a:rPr sz="4400" spc="-10" dirty="0"/>
              <a:t>Act</a:t>
            </a:r>
            <a:r>
              <a:rPr sz="4400" spc="-5" dirty="0"/>
              <a:t>i</a:t>
            </a:r>
            <a:r>
              <a:rPr sz="4400" spc="-10" dirty="0"/>
              <a:t>v</a:t>
            </a:r>
            <a:r>
              <a:rPr sz="4400" spc="-5" dirty="0"/>
              <a:t>i</a:t>
            </a:r>
            <a:r>
              <a:rPr sz="4400" spc="-10" dirty="0"/>
              <a:t>t</a:t>
            </a:r>
            <a:r>
              <a:rPr sz="4400" spc="-5" dirty="0"/>
              <a:t>i</a:t>
            </a:r>
            <a:r>
              <a:rPr sz="4400" spc="-20" dirty="0"/>
              <a:t>e</a:t>
            </a:r>
            <a:r>
              <a:rPr sz="4400" spc="-5" dirty="0"/>
              <a:t>s</a:t>
            </a:r>
            <a:endParaRPr sz="44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75"/>
              </a:lnSpc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840739" y="1570364"/>
            <a:ext cx="7639684" cy="4057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685" marR="5080" indent="-514984">
              <a:lnSpc>
                <a:spcPct val="157900"/>
              </a:lnSpc>
              <a:buFont typeface="Wingdings"/>
              <a:buChar char=""/>
              <a:tabLst>
                <a:tab pos="528320" algn="l"/>
              </a:tabLst>
            </a:pP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pro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9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do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g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on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900" spc="-6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  <a:p>
            <a:pPr marL="527685" marR="86360" indent="-514984">
              <a:lnSpc>
                <a:spcPts val="5450"/>
              </a:lnSpc>
              <a:spcBef>
                <a:spcPts val="50"/>
              </a:spcBef>
              <a:buFont typeface="Wingdings"/>
              <a:buChar char=""/>
              <a:tabLst>
                <a:tab pos="528320" algn="l"/>
              </a:tabLst>
            </a:pP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Lead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/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La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900" spc="-5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ime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be</a:t>
            </a:r>
            <a:r>
              <a:rPr sz="2900" spc="2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-5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ct</a:t>
            </a:r>
            <a:r>
              <a:rPr sz="2900" spc="2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hou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ld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b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on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dere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-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uppor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ic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hedu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1000"/>
              </a:spcBef>
              <a:buFont typeface="Wingdings"/>
              <a:buChar char=""/>
              <a:tabLst>
                <a:tab pos="528320" algn="l"/>
              </a:tabLst>
            </a:pP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b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per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-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b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900" spc="-7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900" spc="2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65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endParaRPr sz="2900">
              <a:latin typeface="Arial"/>
              <a:cs typeface="Arial"/>
            </a:endParaRPr>
          </a:p>
          <a:p>
            <a:pPr marL="527685">
              <a:lnSpc>
                <a:spcPct val="100000"/>
              </a:lnSpc>
              <a:spcBef>
                <a:spcPts val="1964"/>
              </a:spcBef>
            </a:pP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anua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254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40"/>
                </a:moveTo>
                <a:lnTo>
                  <a:pt x="9144000" y="320040"/>
                </a:lnTo>
                <a:lnTo>
                  <a:pt x="9144000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3400" y="0"/>
            <a:ext cx="8610600" cy="228600"/>
          </a:xfrm>
          <a:custGeom>
            <a:avLst/>
            <a:gdLst/>
            <a:ahLst/>
            <a:cxnLst/>
            <a:rect l="l" t="t" r="r" b="b"/>
            <a:pathLst>
              <a:path w="8610600" h="228600">
                <a:moveTo>
                  <a:pt x="0" y="228600"/>
                </a:moveTo>
                <a:lnTo>
                  <a:pt x="8610600" y="228600"/>
                </a:lnTo>
                <a:lnTo>
                  <a:pt x="86106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765E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3983" y="481583"/>
            <a:ext cx="8369808" cy="5779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75"/>
              </a:lnSpc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432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sz="4400" spc="-5" dirty="0"/>
              <a:t>S</a:t>
            </a:r>
            <a:r>
              <a:rPr sz="4400" spc="-20" dirty="0"/>
              <a:t>e</a:t>
            </a:r>
            <a:r>
              <a:rPr sz="4400" spc="-25" dirty="0"/>
              <a:t>q</a:t>
            </a:r>
            <a:r>
              <a:rPr sz="4400" dirty="0"/>
              <a:t>u</a:t>
            </a:r>
            <a:r>
              <a:rPr sz="4400" spc="-20" dirty="0"/>
              <a:t>e</a:t>
            </a:r>
            <a:r>
              <a:rPr sz="4400" spc="0" dirty="0"/>
              <a:t>n</a:t>
            </a:r>
            <a:r>
              <a:rPr sz="4400" spc="-10" dirty="0"/>
              <a:t>c</a:t>
            </a:r>
            <a:r>
              <a:rPr sz="4400" spc="-5" dirty="0"/>
              <a:t>e</a:t>
            </a:r>
            <a:r>
              <a:rPr sz="4400" spc="25" dirty="0"/>
              <a:t> </a:t>
            </a:r>
            <a:r>
              <a:rPr sz="4400" spc="-10" dirty="0"/>
              <a:t>A</a:t>
            </a:r>
            <a:r>
              <a:rPr sz="4400" spc="0" dirty="0"/>
              <a:t>c</a:t>
            </a:r>
            <a:r>
              <a:rPr sz="4400" spc="-10" dirty="0"/>
              <a:t>t</a:t>
            </a:r>
            <a:r>
              <a:rPr sz="4400" spc="-5" dirty="0"/>
              <a:t>i</a:t>
            </a:r>
            <a:r>
              <a:rPr sz="4400" spc="-10" dirty="0"/>
              <a:t>v</a:t>
            </a:r>
            <a:r>
              <a:rPr sz="4400" spc="-5" dirty="0"/>
              <a:t>i</a:t>
            </a:r>
            <a:r>
              <a:rPr sz="4400" spc="-10" dirty="0"/>
              <a:t>t</a:t>
            </a:r>
            <a:r>
              <a:rPr sz="4400" spc="-5" dirty="0"/>
              <a:t>i</a:t>
            </a:r>
            <a:r>
              <a:rPr sz="4400" spc="-20" dirty="0"/>
              <a:t>e</a:t>
            </a:r>
            <a:r>
              <a:rPr sz="4400" spc="-10" dirty="0"/>
              <a:t>s</a:t>
            </a:r>
            <a:r>
              <a:rPr sz="4400" spc="-5" dirty="0"/>
              <a:t>:</a:t>
            </a:r>
            <a:r>
              <a:rPr sz="4400" spc="5" dirty="0"/>
              <a:t> </a:t>
            </a:r>
            <a:r>
              <a:rPr sz="4400" spc="-20" dirty="0"/>
              <a:t>I</a:t>
            </a:r>
            <a:r>
              <a:rPr sz="4400" spc="-15" dirty="0"/>
              <a:t>n</a:t>
            </a:r>
            <a:r>
              <a:rPr sz="4400" spc="20" dirty="0"/>
              <a:t>p</a:t>
            </a:r>
            <a:r>
              <a:rPr sz="4400" spc="-15" dirty="0"/>
              <a:t>u</a:t>
            </a:r>
            <a:r>
              <a:rPr sz="4400" spc="-10" dirty="0"/>
              <a:t>t</a:t>
            </a:r>
            <a:r>
              <a:rPr sz="4400" spc="-5" dirty="0"/>
              <a:t>s</a:t>
            </a:r>
            <a:endParaRPr sz="44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75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9351" rIns="0" bIns="0" rtlCol="0">
            <a:spAutoFit/>
          </a:bodyPr>
          <a:lstStyle/>
          <a:p>
            <a:pPr marL="527685" indent="-514984">
              <a:lnSpc>
                <a:spcPct val="100000"/>
              </a:lnSpc>
              <a:buAutoNum type="arabicPeriod"/>
              <a:tabLst>
                <a:tab pos="528320" algn="l"/>
              </a:tabLst>
            </a:pPr>
            <a:r>
              <a:rPr spc="-25" dirty="0"/>
              <a:t>S</a:t>
            </a:r>
            <a:r>
              <a:rPr spc="5" dirty="0"/>
              <a:t>c</a:t>
            </a:r>
            <a:r>
              <a:rPr spc="-10" dirty="0"/>
              <a:t>hedu</a:t>
            </a:r>
            <a:r>
              <a:rPr dirty="0"/>
              <a:t>le</a:t>
            </a:r>
            <a:r>
              <a:rPr spc="-25" dirty="0"/>
              <a:t> </a:t>
            </a:r>
            <a:r>
              <a:rPr dirty="0"/>
              <a:t>M</a:t>
            </a:r>
            <a:r>
              <a:rPr spc="-10" dirty="0"/>
              <a:t>an</a:t>
            </a:r>
            <a:r>
              <a:rPr spc="10" dirty="0"/>
              <a:t>a</a:t>
            </a:r>
            <a:r>
              <a:rPr spc="-10" dirty="0"/>
              <a:t>ge</a:t>
            </a:r>
            <a:r>
              <a:rPr dirty="0"/>
              <a:t>m</a:t>
            </a:r>
            <a:r>
              <a:rPr spc="-10" dirty="0"/>
              <a:t>en</a:t>
            </a:r>
            <a:r>
              <a:rPr dirty="0"/>
              <a:t>t</a:t>
            </a:r>
            <a:r>
              <a:rPr spc="-30" dirty="0"/>
              <a:t> </a:t>
            </a:r>
            <a:r>
              <a:rPr dirty="0"/>
              <a:t>Pl</a:t>
            </a:r>
            <a:r>
              <a:rPr spc="-10" dirty="0"/>
              <a:t>a</a:t>
            </a:r>
            <a:r>
              <a:rPr dirty="0"/>
              <a:t>n</a:t>
            </a:r>
          </a:p>
          <a:p>
            <a:pPr marL="527685" indent="-514984">
              <a:lnSpc>
                <a:spcPct val="100000"/>
              </a:lnSpc>
              <a:spcBef>
                <a:spcPts val="1895"/>
              </a:spcBef>
              <a:buAutoNum type="arabicPeriod"/>
              <a:tabLst>
                <a:tab pos="528320" algn="l"/>
              </a:tabLst>
            </a:pPr>
            <a:r>
              <a:rPr spc="-25" dirty="0"/>
              <a:t>A</a:t>
            </a:r>
            <a:r>
              <a:rPr spc="5" dirty="0"/>
              <a:t>ct</a:t>
            </a:r>
            <a:r>
              <a:rPr dirty="0"/>
              <a:t>i</a:t>
            </a:r>
            <a:r>
              <a:rPr spc="-40" dirty="0"/>
              <a:t>v</a:t>
            </a:r>
            <a:r>
              <a:rPr dirty="0"/>
              <a:t>i</a:t>
            </a:r>
            <a:r>
              <a:rPr spc="5" dirty="0"/>
              <a:t>t</a:t>
            </a:r>
            <a:r>
              <a:rPr dirty="0"/>
              <a:t>y</a:t>
            </a:r>
            <a:r>
              <a:rPr spc="-30" dirty="0"/>
              <a:t> </a:t>
            </a:r>
            <a:r>
              <a:rPr spc="-10" dirty="0"/>
              <a:t>L</a:t>
            </a:r>
            <a:r>
              <a:rPr dirty="0"/>
              <a:t>i</a:t>
            </a:r>
            <a:r>
              <a:rPr spc="5" dirty="0"/>
              <a:t>s</a:t>
            </a:r>
            <a:r>
              <a:rPr dirty="0"/>
              <a:t>t</a:t>
            </a:r>
          </a:p>
          <a:p>
            <a:pPr marL="527685" indent="-514984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528320" algn="l"/>
              </a:tabLst>
            </a:pPr>
            <a:r>
              <a:rPr spc="-25" dirty="0"/>
              <a:t>A</a:t>
            </a:r>
            <a:r>
              <a:rPr spc="5" dirty="0"/>
              <a:t>ct</a:t>
            </a:r>
            <a:r>
              <a:rPr dirty="0"/>
              <a:t>i</a:t>
            </a:r>
            <a:r>
              <a:rPr spc="-40" dirty="0"/>
              <a:t>v</a:t>
            </a:r>
            <a:r>
              <a:rPr dirty="0"/>
              <a:t>i</a:t>
            </a:r>
            <a:r>
              <a:rPr spc="5" dirty="0"/>
              <a:t>t</a:t>
            </a:r>
            <a:r>
              <a:rPr dirty="0"/>
              <a:t>y</a:t>
            </a:r>
            <a:r>
              <a:rPr spc="-175" dirty="0"/>
              <a:t> </a:t>
            </a:r>
            <a:r>
              <a:rPr dirty="0"/>
              <a:t>A</a:t>
            </a:r>
            <a:r>
              <a:rPr spc="5" dirty="0"/>
              <a:t>tt</a:t>
            </a:r>
            <a:r>
              <a:rPr spc="-10" dirty="0"/>
              <a:t>r</a:t>
            </a:r>
            <a:r>
              <a:rPr dirty="0"/>
              <a:t>i</a:t>
            </a:r>
            <a:r>
              <a:rPr spc="-10" dirty="0"/>
              <a:t>bu</a:t>
            </a:r>
            <a:r>
              <a:rPr spc="-15" dirty="0"/>
              <a:t>t</a:t>
            </a:r>
            <a:r>
              <a:rPr spc="-10" dirty="0"/>
              <a:t>e</a:t>
            </a:r>
            <a:r>
              <a:rPr dirty="0"/>
              <a:t>s</a:t>
            </a:r>
          </a:p>
          <a:p>
            <a:pPr marL="527685" indent="-514984">
              <a:lnSpc>
                <a:spcPct val="100000"/>
              </a:lnSpc>
              <a:spcBef>
                <a:spcPts val="1725"/>
              </a:spcBef>
              <a:buAutoNum type="arabicPeriod"/>
              <a:tabLst>
                <a:tab pos="528320" algn="l"/>
              </a:tabLst>
            </a:pPr>
            <a:r>
              <a:rPr dirty="0"/>
              <a:t>Mil</a:t>
            </a:r>
            <a:r>
              <a:rPr spc="-35" dirty="0"/>
              <a:t>e</a:t>
            </a:r>
            <a:r>
              <a:rPr spc="5" dirty="0"/>
              <a:t>st</a:t>
            </a:r>
            <a:r>
              <a:rPr spc="-10" dirty="0"/>
              <a:t>on</a:t>
            </a:r>
            <a:r>
              <a:rPr dirty="0"/>
              <a:t>e</a:t>
            </a:r>
            <a:r>
              <a:rPr spc="-45" dirty="0"/>
              <a:t> </a:t>
            </a:r>
            <a:r>
              <a:rPr spc="-10" dirty="0"/>
              <a:t>L</a:t>
            </a:r>
            <a:r>
              <a:rPr dirty="0"/>
              <a:t>i</a:t>
            </a:r>
            <a:r>
              <a:rPr spc="5" dirty="0"/>
              <a:t>s</a:t>
            </a:r>
            <a:r>
              <a:rPr dirty="0"/>
              <a:t>t</a:t>
            </a:r>
          </a:p>
          <a:p>
            <a:pPr marL="527685" indent="-514984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528320" algn="l"/>
              </a:tabLst>
            </a:pPr>
            <a:r>
              <a:rPr dirty="0"/>
              <a:t>P</a:t>
            </a:r>
            <a:r>
              <a:rPr spc="-10" dirty="0"/>
              <a:t>ro</a:t>
            </a:r>
            <a:r>
              <a:rPr dirty="0"/>
              <a:t>j</a:t>
            </a:r>
            <a:r>
              <a:rPr spc="-10" dirty="0"/>
              <a:t>e</a:t>
            </a:r>
            <a:r>
              <a:rPr spc="-15" dirty="0"/>
              <a:t>c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S</a:t>
            </a:r>
            <a:r>
              <a:rPr spc="5" dirty="0"/>
              <a:t>c</a:t>
            </a:r>
            <a:r>
              <a:rPr spc="-10" dirty="0"/>
              <a:t>op</a:t>
            </a:r>
            <a:r>
              <a:rPr dirty="0"/>
              <a:t>e</a:t>
            </a:r>
            <a:r>
              <a:rPr spc="-30" dirty="0"/>
              <a:t> </a:t>
            </a:r>
            <a:r>
              <a:rPr dirty="0"/>
              <a:t>S</a:t>
            </a:r>
            <a:r>
              <a:rPr spc="5" dirty="0"/>
              <a:t>t</a:t>
            </a:r>
            <a:r>
              <a:rPr spc="-10" dirty="0"/>
              <a:t>a</a:t>
            </a:r>
            <a:r>
              <a:rPr spc="5" dirty="0"/>
              <a:t>t</a:t>
            </a:r>
            <a:r>
              <a:rPr spc="-10" dirty="0"/>
              <a:t>e</a:t>
            </a:r>
            <a:r>
              <a:rPr dirty="0"/>
              <a:t>m</a:t>
            </a:r>
            <a:r>
              <a:rPr spc="-10" dirty="0"/>
              <a:t>en</a:t>
            </a:r>
            <a:r>
              <a:rPr dirty="0"/>
              <a:t>t</a:t>
            </a:r>
          </a:p>
          <a:p>
            <a:pPr marL="527685" indent="-514984">
              <a:lnSpc>
                <a:spcPct val="100000"/>
              </a:lnSpc>
              <a:spcBef>
                <a:spcPts val="1725"/>
              </a:spcBef>
              <a:buAutoNum type="arabicPeriod"/>
              <a:tabLst>
                <a:tab pos="528320" algn="l"/>
              </a:tabLst>
            </a:pPr>
            <a:r>
              <a:rPr dirty="0"/>
              <a:t>E</a:t>
            </a:r>
            <a:r>
              <a:rPr spc="-10" dirty="0"/>
              <a:t>n</a:t>
            </a:r>
            <a:r>
              <a:rPr spc="5" dirty="0"/>
              <a:t>t</a:t>
            </a:r>
            <a:r>
              <a:rPr spc="-10" dirty="0"/>
              <a:t>erpr</a:t>
            </a:r>
            <a:r>
              <a:rPr dirty="0"/>
              <a:t>i</a:t>
            </a:r>
            <a:r>
              <a:rPr spc="5" dirty="0"/>
              <a:t>s</a:t>
            </a:r>
            <a:r>
              <a:rPr dirty="0"/>
              <a:t>e</a:t>
            </a:r>
            <a:r>
              <a:rPr spc="-40" dirty="0"/>
              <a:t> </a:t>
            </a:r>
            <a:r>
              <a:rPr dirty="0"/>
              <a:t>E</a:t>
            </a:r>
            <a:r>
              <a:rPr spc="-10" dirty="0"/>
              <a:t>n</a:t>
            </a:r>
            <a:r>
              <a:rPr spc="-40" dirty="0"/>
              <a:t>v</a:t>
            </a:r>
            <a:r>
              <a:rPr spc="20" dirty="0"/>
              <a:t>i</a:t>
            </a:r>
            <a:r>
              <a:rPr spc="-10" dirty="0"/>
              <a:t>ron</a:t>
            </a:r>
            <a:r>
              <a:rPr dirty="0"/>
              <a:t>m</a:t>
            </a:r>
            <a:r>
              <a:rPr spc="-10" dirty="0"/>
              <a:t>en</a:t>
            </a:r>
            <a:r>
              <a:rPr spc="5" dirty="0"/>
              <a:t>t</a:t>
            </a:r>
            <a:r>
              <a:rPr spc="-10" dirty="0"/>
              <a:t>a</a:t>
            </a:r>
            <a:r>
              <a:rPr dirty="0"/>
              <a:t>l</a:t>
            </a:r>
            <a:r>
              <a:rPr spc="-25" dirty="0"/>
              <a:t> </a:t>
            </a:r>
            <a:r>
              <a:rPr spc="-5" dirty="0"/>
              <a:t>F</a:t>
            </a:r>
            <a:r>
              <a:rPr spc="-10" dirty="0"/>
              <a:t>a</a:t>
            </a:r>
            <a:r>
              <a:rPr spc="5" dirty="0"/>
              <a:t>ct</a:t>
            </a:r>
            <a:r>
              <a:rPr spc="-10" dirty="0"/>
              <a:t>or</a:t>
            </a:r>
            <a:r>
              <a:rPr dirty="0"/>
              <a:t>s</a:t>
            </a:r>
          </a:p>
          <a:p>
            <a:pPr marL="527685" indent="-514984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528320" algn="l"/>
              </a:tabLst>
            </a:pPr>
            <a:r>
              <a:rPr spc="-10" dirty="0"/>
              <a:t>Organ</a:t>
            </a:r>
            <a:r>
              <a:rPr dirty="0"/>
              <a:t>i</a:t>
            </a:r>
            <a:r>
              <a:rPr spc="5" dirty="0"/>
              <a:t>z</a:t>
            </a:r>
            <a:r>
              <a:rPr spc="-10" dirty="0"/>
              <a:t>a</a:t>
            </a:r>
            <a:r>
              <a:rPr spc="5" dirty="0"/>
              <a:t>t</a:t>
            </a:r>
            <a:r>
              <a:rPr dirty="0"/>
              <a:t>i</a:t>
            </a:r>
            <a:r>
              <a:rPr spc="-10" dirty="0"/>
              <a:t>ona</a:t>
            </a:r>
            <a:r>
              <a:rPr dirty="0"/>
              <a:t>l</a:t>
            </a:r>
            <a:r>
              <a:rPr spc="-25" dirty="0"/>
              <a:t> </a:t>
            </a:r>
            <a:r>
              <a:rPr dirty="0"/>
              <a:t>P</a:t>
            </a:r>
            <a:r>
              <a:rPr spc="-10" dirty="0"/>
              <a:t>ro</a:t>
            </a:r>
            <a:r>
              <a:rPr spc="5" dirty="0"/>
              <a:t>c</a:t>
            </a:r>
            <a:r>
              <a:rPr spc="-10" dirty="0"/>
              <a:t>e</a:t>
            </a:r>
            <a:r>
              <a:rPr spc="-15" dirty="0"/>
              <a:t>s</a:t>
            </a:r>
            <a:r>
              <a:rPr dirty="0"/>
              <a:t>s</a:t>
            </a:r>
            <a:r>
              <a:rPr spc="-175" dirty="0"/>
              <a:t> </a:t>
            </a:r>
            <a:r>
              <a:rPr dirty="0"/>
              <a:t>A</a:t>
            </a:r>
            <a:r>
              <a:rPr spc="-15" dirty="0"/>
              <a:t>s</a:t>
            </a:r>
            <a:r>
              <a:rPr spc="5" dirty="0"/>
              <a:t>s</a:t>
            </a:r>
            <a:r>
              <a:rPr spc="-10" dirty="0"/>
              <a:t>e</a:t>
            </a:r>
            <a:r>
              <a:rPr spc="5" dirty="0"/>
              <a:t>t</a:t>
            </a:r>
            <a:r>
              <a:rPr dirty="0"/>
              <a:t>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78808" y="3316223"/>
            <a:ext cx="4824984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432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sz="4400" spc="-5" dirty="0"/>
              <a:t>S</a:t>
            </a:r>
            <a:r>
              <a:rPr sz="4400" spc="-20" dirty="0"/>
              <a:t>e</a:t>
            </a:r>
            <a:r>
              <a:rPr sz="4400" spc="-25" dirty="0"/>
              <a:t>q</a:t>
            </a:r>
            <a:r>
              <a:rPr sz="4400" dirty="0"/>
              <a:t>u</a:t>
            </a:r>
            <a:r>
              <a:rPr sz="4400" spc="-20" dirty="0"/>
              <a:t>e</a:t>
            </a:r>
            <a:r>
              <a:rPr sz="4400" spc="0" dirty="0"/>
              <a:t>n</a:t>
            </a:r>
            <a:r>
              <a:rPr sz="4400" spc="-10" dirty="0"/>
              <a:t>c</a:t>
            </a:r>
            <a:r>
              <a:rPr sz="4400" spc="-5" dirty="0"/>
              <a:t>e</a:t>
            </a:r>
            <a:r>
              <a:rPr sz="4400" spc="25" dirty="0"/>
              <a:t> </a:t>
            </a:r>
            <a:r>
              <a:rPr sz="4400" spc="-10" dirty="0"/>
              <a:t>A</a:t>
            </a:r>
            <a:r>
              <a:rPr sz="4400" spc="0" dirty="0"/>
              <a:t>c</a:t>
            </a:r>
            <a:r>
              <a:rPr sz="4400" spc="-10" dirty="0"/>
              <a:t>t</a:t>
            </a:r>
            <a:r>
              <a:rPr sz="4400" spc="-5" dirty="0"/>
              <a:t>i</a:t>
            </a:r>
            <a:r>
              <a:rPr sz="4400" spc="-10" dirty="0"/>
              <a:t>v</a:t>
            </a:r>
            <a:r>
              <a:rPr sz="4400" spc="-5" dirty="0"/>
              <a:t>i</a:t>
            </a:r>
            <a:r>
              <a:rPr sz="4400" spc="-10" dirty="0"/>
              <a:t>t</a:t>
            </a:r>
            <a:r>
              <a:rPr sz="4400" spc="-5" dirty="0"/>
              <a:t>i</a:t>
            </a:r>
            <a:r>
              <a:rPr sz="4400" spc="-20" dirty="0"/>
              <a:t>e</a:t>
            </a:r>
            <a:r>
              <a:rPr sz="4400" spc="-10" dirty="0"/>
              <a:t>s</a:t>
            </a:r>
            <a:r>
              <a:rPr sz="4400" spc="-5" dirty="0"/>
              <a:t>:</a:t>
            </a:r>
            <a:r>
              <a:rPr sz="4400" spc="5" dirty="0"/>
              <a:t> </a:t>
            </a:r>
            <a:r>
              <a:rPr sz="4400" spc="-5" dirty="0"/>
              <a:t>T</a:t>
            </a:r>
            <a:r>
              <a:rPr sz="4400" spc="-15" dirty="0"/>
              <a:t> </a:t>
            </a:r>
            <a:r>
              <a:rPr sz="4400" spc="-10" dirty="0"/>
              <a:t>&amp;</a:t>
            </a:r>
            <a:r>
              <a:rPr sz="4400" spc="45" dirty="0"/>
              <a:t> </a:t>
            </a:r>
            <a:r>
              <a:rPr sz="4400" spc="-5" dirty="0"/>
              <a:t>T</a:t>
            </a:r>
            <a:endParaRPr sz="4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75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88340" y="1551940"/>
            <a:ext cx="7145655" cy="429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27685" algn="l"/>
              </a:tabLst>
            </a:pP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1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.	P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eden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agra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mmi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endParaRPr sz="29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1130"/>
              </a:spcBef>
            </a:pP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mm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800" spc="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ho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d 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8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rr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ang</a:t>
            </a:r>
            <a:r>
              <a:rPr sz="2800" spc="-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  <a:p>
            <a:pPr marL="241300" marR="5080">
              <a:lnSpc>
                <a:spcPts val="5470"/>
              </a:lnSpc>
              <a:spcBef>
                <a:spcPts val="245"/>
              </a:spcBef>
            </a:pP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ct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s </a:t>
            </a:r>
            <a:r>
              <a:rPr sz="2800" spc="-65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800" spc="-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ua</a:t>
            </a:r>
            <a:r>
              <a:rPr sz="2800" spc="-25" dirty="0">
                <a:solidFill>
                  <a:srgbClr val="010101"/>
                </a:solidFill>
                <a:latin typeface="Arial"/>
                <a:cs typeface="Arial"/>
              </a:rPr>
              <a:t>ll</a:t>
            </a:r>
            <a:r>
              <a:rPr sz="2800" spc="-28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r>
              <a:rPr sz="2800" spc="-18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ct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s 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re</a:t>
            </a:r>
            <a:r>
              <a:rPr sz="2800" spc="-3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pu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t in 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bo</a:t>
            </a:r>
            <a:r>
              <a:rPr sz="2800" spc="-40" dirty="0">
                <a:solidFill>
                  <a:srgbClr val="010101"/>
                </a:solidFill>
                <a:latin typeface="Arial"/>
                <a:cs typeface="Arial"/>
              </a:rPr>
              <a:t>x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2800" spc="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ll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d 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nod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endParaRPr sz="28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1215"/>
              </a:spcBef>
            </a:pP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an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8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on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35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endParaRPr sz="2800">
              <a:latin typeface="Arial"/>
              <a:cs typeface="Arial"/>
            </a:endParaRPr>
          </a:p>
          <a:p>
            <a:pPr marL="241300" marR="4001770">
              <a:lnSpc>
                <a:spcPct val="150000"/>
              </a:lnSpc>
            </a:pP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rr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spc="-35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spc="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(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800" spc="-5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n </a:t>
            </a:r>
            <a:r>
              <a:rPr sz="28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ode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)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Date Placeholder 1"/>
          <p:cNvSpPr>
            <a:spLocks noGrp="1"/>
          </p:cNvSpPr>
          <p:nvPr>
            <p:ph type="dt" sz="quarter" idx="429496729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fld id="{7393AECD-2602-4F7D-A581-343BC1B8E3F8}" type="datetime1">
              <a:rPr lang="en-US" altLang="ja-JP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  <a:cs typeface="DejaVu Sans" panose="020B0603030804020204" pitchFamily="34" charset="0"/>
              </a:rPr>
              <a:pPr/>
              <a:t>6/18/2015</a:t>
            </a:fld>
            <a:endParaRPr lang="en-US" altLang="ja-JP" smtClean="0">
              <a:solidFill>
                <a:srgbClr val="000000"/>
              </a:solidFill>
              <a:latin typeface="Times New Roman" panose="02020603050405020304" pitchFamily="18" charset="0"/>
              <a:ea typeface="ＭＳ Ｐゴシック" panose="020B0600070205080204" pitchFamily="50" charset="-128"/>
              <a:cs typeface="DejaVu Sans" panose="020B0603030804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79925" y="2967038"/>
            <a:ext cx="184150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ja-JP" sz="5400" b="1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panose="020B0600070205080204" pitchFamily="50" charset="-128"/>
            </a:endParaRP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CC6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ja-JP" altLang="en-US">
              <a:ea typeface="ＭＳ Ｐゴシック" panose="020B0600070205080204" pitchFamily="50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0867" y="2819400"/>
            <a:ext cx="7802265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ja-JP" sz="54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Project </a:t>
            </a:r>
            <a:r>
              <a:rPr lang="en-US" altLang="ja-JP" sz="5400" b="1" dirty="0" smtClean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Time</a:t>
            </a:r>
            <a:r>
              <a:rPr lang="en-US" altLang="ja-JP" sz="5400" b="1" dirty="0" smtClean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altLang="ja-JP" sz="54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152433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40"/>
                </a:moveTo>
                <a:lnTo>
                  <a:pt x="9144000" y="320040"/>
                </a:lnTo>
                <a:lnTo>
                  <a:pt x="9144000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3400" y="0"/>
            <a:ext cx="8610600" cy="228600"/>
          </a:xfrm>
          <a:custGeom>
            <a:avLst/>
            <a:gdLst/>
            <a:ahLst/>
            <a:cxnLst/>
            <a:rect l="l" t="t" r="r" b="b"/>
            <a:pathLst>
              <a:path w="8610600" h="228600">
                <a:moveTo>
                  <a:pt x="0" y="228600"/>
                </a:moveTo>
                <a:lnTo>
                  <a:pt x="8610600" y="228600"/>
                </a:lnTo>
                <a:lnTo>
                  <a:pt x="86106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765E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7408" y="902208"/>
            <a:ext cx="8497824" cy="4824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75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9559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sz="4400" spc="-5" dirty="0"/>
              <a:t>S</a:t>
            </a:r>
            <a:r>
              <a:rPr sz="4400" spc="-20" dirty="0"/>
              <a:t>e</a:t>
            </a:r>
            <a:r>
              <a:rPr sz="4400" spc="-25" dirty="0"/>
              <a:t>q</a:t>
            </a:r>
            <a:r>
              <a:rPr sz="4400" dirty="0"/>
              <a:t>u</a:t>
            </a:r>
            <a:r>
              <a:rPr sz="4400" spc="-20" dirty="0"/>
              <a:t>e</a:t>
            </a:r>
            <a:r>
              <a:rPr sz="4400" spc="0" dirty="0"/>
              <a:t>n</a:t>
            </a:r>
            <a:r>
              <a:rPr sz="4400" spc="-10" dirty="0"/>
              <a:t>c</a:t>
            </a:r>
            <a:r>
              <a:rPr sz="4400" spc="-5" dirty="0"/>
              <a:t>e</a:t>
            </a:r>
            <a:r>
              <a:rPr sz="4400" spc="25" dirty="0"/>
              <a:t> </a:t>
            </a:r>
            <a:r>
              <a:rPr sz="4400" spc="-10" dirty="0"/>
              <a:t>A</a:t>
            </a:r>
            <a:r>
              <a:rPr sz="4400" spc="0" dirty="0"/>
              <a:t>c</a:t>
            </a:r>
            <a:r>
              <a:rPr sz="4400" spc="-10" dirty="0"/>
              <a:t>t</a:t>
            </a:r>
            <a:r>
              <a:rPr sz="4400" spc="-5" dirty="0"/>
              <a:t>i</a:t>
            </a:r>
            <a:r>
              <a:rPr sz="4400" spc="-10" dirty="0"/>
              <a:t>v</a:t>
            </a:r>
            <a:r>
              <a:rPr sz="4400" spc="-5" dirty="0"/>
              <a:t>i</a:t>
            </a:r>
            <a:r>
              <a:rPr sz="4400" spc="-10" dirty="0"/>
              <a:t>t</a:t>
            </a:r>
            <a:r>
              <a:rPr sz="4400" spc="-5" dirty="0"/>
              <a:t>i</a:t>
            </a:r>
            <a:r>
              <a:rPr sz="4400" spc="-20" dirty="0"/>
              <a:t>e</a:t>
            </a:r>
            <a:r>
              <a:rPr sz="4400" spc="-10" dirty="0"/>
              <a:t>s</a:t>
            </a:r>
            <a:r>
              <a:rPr sz="4400" spc="-5" dirty="0"/>
              <a:t>:</a:t>
            </a:r>
            <a:r>
              <a:rPr sz="4400" spc="5" dirty="0"/>
              <a:t> </a:t>
            </a:r>
            <a:r>
              <a:rPr sz="4400" spc="-5" dirty="0"/>
              <a:t>T</a:t>
            </a:r>
            <a:r>
              <a:rPr sz="4400" spc="-15" dirty="0"/>
              <a:t> </a:t>
            </a:r>
            <a:r>
              <a:rPr sz="4400" spc="-10" dirty="0"/>
              <a:t>&amp;</a:t>
            </a:r>
            <a:r>
              <a:rPr sz="4400" spc="45" dirty="0"/>
              <a:t> </a:t>
            </a:r>
            <a:r>
              <a:rPr sz="4400" spc="-5" dirty="0"/>
              <a:t>T</a:t>
            </a:r>
            <a:endParaRPr sz="44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764540" y="1996947"/>
            <a:ext cx="6934200" cy="3072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buAutoNum type="arabicPeriod" startAt="2"/>
              <a:tabLst>
                <a:tab pos="528320" algn="l"/>
              </a:tabLst>
            </a:pP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ependen</a:t>
            </a:r>
            <a:r>
              <a:rPr sz="2900" spc="30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900" spc="-5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endParaRPr sz="2900">
              <a:latin typeface="Arial"/>
              <a:cs typeface="Arial"/>
            </a:endParaRPr>
          </a:p>
          <a:p>
            <a:pPr marL="984885" lvl="1" indent="-514984">
              <a:lnSpc>
                <a:spcPct val="100000"/>
              </a:lnSpc>
              <a:spcBef>
                <a:spcPts val="1485"/>
              </a:spcBef>
              <a:buChar char="•"/>
              <a:tabLst>
                <a:tab pos="985519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anda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900" spc="-7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den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endParaRPr sz="2900">
              <a:latin typeface="Arial"/>
              <a:cs typeface="Arial"/>
            </a:endParaRPr>
          </a:p>
          <a:p>
            <a:pPr marL="984885" marR="5080" lvl="1" indent="-514984">
              <a:lnSpc>
                <a:spcPts val="5470"/>
              </a:lnSpc>
              <a:spcBef>
                <a:spcPts val="275"/>
              </a:spcBef>
              <a:buChar char="•"/>
              <a:tabLst>
                <a:tab pos="985519" algn="l"/>
              </a:tabLst>
            </a:pP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onar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900" spc="-6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nden</a:t>
            </a:r>
            <a:r>
              <a:rPr sz="2900" spc="30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: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pre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erre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d l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og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pre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eren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og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spc="-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og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  <a:p>
            <a:pPr marL="984885" lvl="1" indent="-514984">
              <a:lnSpc>
                <a:spcPct val="100000"/>
              </a:lnSpc>
              <a:spcBef>
                <a:spcPts val="969"/>
              </a:spcBef>
              <a:buChar char="•"/>
              <a:tabLst>
                <a:tab pos="985519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x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erna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pend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0407" y="2855976"/>
            <a:ext cx="5129784" cy="1118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40407" y="4712208"/>
            <a:ext cx="5129784" cy="838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1950">
              <a:lnSpc>
                <a:spcPct val="100000"/>
              </a:lnSpc>
            </a:pPr>
            <a:r>
              <a:rPr spc="-5" dirty="0"/>
              <a:t>S</a:t>
            </a:r>
            <a:r>
              <a:rPr spc="-20" dirty="0"/>
              <a:t>e</a:t>
            </a:r>
            <a:r>
              <a:rPr spc="-25" dirty="0"/>
              <a:t>q</a:t>
            </a:r>
            <a:r>
              <a:rPr dirty="0"/>
              <a:t>u</a:t>
            </a:r>
            <a:r>
              <a:rPr spc="-20" dirty="0"/>
              <a:t>e</a:t>
            </a:r>
            <a:r>
              <a:rPr spc="0" dirty="0"/>
              <a:t>n</a:t>
            </a:r>
            <a:r>
              <a:rPr spc="-10" dirty="0"/>
              <a:t>c</a:t>
            </a:r>
            <a:r>
              <a:rPr spc="-5" dirty="0"/>
              <a:t>e</a:t>
            </a:r>
            <a:r>
              <a:rPr spc="25" dirty="0"/>
              <a:t> </a:t>
            </a:r>
            <a:r>
              <a:rPr spc="-10" dirty="0"/>
              <a:t>A</a:t>
            </a:r>
            <a:r>
              <a:rPr spc="0" dirty="0"/>
              <a:t>c</a:t>
            </a:r>
            <a:r>
              <a:rPr spc="-10" dirty="0"/>
              <a:t>t</a:t>
            </a:r>
            <a:r>
              <a:rPr spc="-5" dirty="0"/>
              <a:t>i</a:t>
            </a:r>
            <a:r>
              <a:rPr spc="-10" dirty="0"/>
              <a:t>v</a:t>
            </a:r>
            <a:r>
              <a:rPr spc="-5" dirty="0"/>
              <a:t>i</a:t>
            </a:r>
            <a:r>
              <a:rPr spc="-10" dirty="0"/>
              <a:t>t</a:t>
            </a:r>
            <a:r>
              <a:rPr spc="-5" dirty="0"/>
              <a:t>i</a:t>
            </a:r>
            <a:r>
              <a:rPr spc="-20" dirty="0"/>
              <a:t>e</a:t>
            </a:r>
            <a:r>
              <a:rPr spc="-10" dirty="0"/>
              <a:t>s</a:t>
            </a:r>
            <a:r>
              <a:rPr spc="-5" dirty="0"/>
              <a:t>:</a:t>
            </a:r>
            <a:r>
              <a:rPr spc="5" dirty="0"/>
              <a:t> </a:t>
            </a:r>
            <a:r>
              <a:rPr spc="-5" dirty="0"/>
              <a:t>T</a:t>
            </a:r>
            <a:r>
              <a:rPr spc="-15" dirty="0"/>
              <a:t> </a:t>
            </a:r>
            <a:r>
              <a:rPr spc="-10" dirty="0"/>
              <a:t>&amp;</a:t>
            </a:r>
            <a:r>
              <a:rPr spc="45" dirty="0"/>
              <a:t> </a:t>
            </a:r>
            <a:r>
              <a:rPr spc="-5" dirty="0"/>
              <a:t>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764540" y="1780540"/>
            <a:ext cx="4455160" cy="441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27685" algn="l"/>
              </a:tabLst>
            </a:pP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3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.	A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pp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g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Lead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Lag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6008" y="3048000"/>
            <a:ext cx="7568183" cy="2831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15544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sz="3600" spc="-10" dirty="0"/>
              <a:t>S</a:t>
            </a:r>
            <a:r>
              <a:rPr sz="3600" spc="5" dirty="0"/>
              <a:t>e</a:t>
            </a:r>
            <a:r>
              <a:rPr sz="3600" spc="-5" dirty="0"/>
              <a:t>q</a:t>
            </a:r>
            <a:r>
              <a:rPr sz="3600" spc="-15" dirty="0"/>
              <a:t>u</a:t>
            </a:r>
            <a:r>
              <a:rPr sz="3600" spc="5" dirty="0"/>
              <a:t>e</a:t>
            </a:r>
            <a:r>
              <a:rPr sz="3600" dirty="0"/>
              <a:t>n</a:t>
            </a:r>
            <a:r>
              <a:rPr sz="3600" spc="-5" dirty="0"/>
              <a:t>c</a:t>
            </a:r>
            <a:r>
              <a:rPr sz="3600" dirty="0"/>
              <a:t>e</a:t>
            </a:r>
            <a:r>
              <a:rPr sz="3600" spc="15" dirty="0"/>
              <a:t> </a:t>
            </a:r>
            <a:r>
              <a:rPr sz="3600" dirty="0"/>
              <a:t>A</a:t>
            </a:r>
            <a:r>
              <a:rPr sz="3600" spc="-5" dirty="0"/>
              <a:t>c</a:t>
            </a:r>
            <a:r>
              <a:rPr sz="3600" dirty="0"/>
              <a:t>ti</a:t>
            </a:r>
            <a:r>
              <a:rPr sz="3600" spc="-40" dirty="0"/>
              <a:t>v</a:t>
            </a:r>
            <a:r>
              <a:rPr sz="3600" dirty="0"/>
              <a:t>iti</a:t>
            </a:r>
            <a:r>
              <a:rPr sz="3600" spc="5" dirty="0"/>
              <a:t>e</a:t>
            </a:r>
            <a:r>
              <a:rPr sz="3600" dirty="0"/>
              <a:t>s:</a:t>
            </a:r>
            <a:r>
              <a:rPr sz="3600" spc="-15" dirty="0"/>
              <a:t> </a:t>
            </a:r>
            <a:r>
              <a:rPr sz="3600" dirty="0"/>
              <a:t>O</a:t>
            </a:r>
            <a:r>
              <a:rPr sz="3600" spc="-15" dirty="0"/>
              <a:t>u</a:t>
            </a:r>
            <a:r>
              <a:rPr sz="3600" dirty="0"/>
              <a:t>tp</a:t>
            </a:r>
            <a:r>
              <a:rPr sz="3600" spc="-15" dirty="0"/>
              <a:t>u</a:t>
            </a:r>
            <a:r>
              <a:rPr sz="3600" dirty="0"/>
              <a:t>ts</a:t>
            </a:r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688340" y="1774444"/>
            <a:ext cx="6436995" cy="1125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buAutoNum type="arabicPeriod"/>
              <a:tabLst>
                <a:tab pos="528320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hedu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2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k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gr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ms</a:t>
            </a:r>
            <a:endParaRPr sz="29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1895"/>
              </a:spcBef>
              <a:buAutoNum type="arabicPeriod"/>
              <a:tabLst>
                <a:tab pos="528320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 D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pda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69208" y="1816607"/>
            <a:ext cx="5358384" cy="3224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9559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sz="4400" spc="-10" dirty="0"/>
              <a:t>E</a:t>
            </a:r>
            <a:r>
              <a:rPr sz="4400" spc="-20" dirty="0"/>
              <a:t>xe</a:t>
            </a:r>
            <a:r>
              <a:rPr sz="4400" spc="-10" dirty="0"/>
              <a:t>rc</a:t>
            </a:r>
            <a:r>
              <a:rPr sz="4400" spc="-5" dirty="0"/>
              <a:t>i</a:t>
            </a:r>
            <a:r>
              <a:rPr sz="4400" spc="5" dirty="0"/>
              <a:t>s</a:t>
            </a:r>
            <a:r>
              <a:rPr sz="4400" spc="-5" dirty="0"/>
              <a:t>e</a:t>
            </a:r>
            <a:endParaRPr sz="4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21208" y="1908048"/>
          <a:ext cx="2895599" cy="32369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2999"/>
                <a:gridCol w="1752600"/>
              </a:tblGrid>
              <a:tr h="650747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b="1" spc="1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A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c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t</a:t>
                      </a:r>
                      <a:r>
                        <a:rPr sz="1800" b="1" spc="2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i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v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i</a:t>
                      </a:r>
                      <a:r>
                        <a:rPr sz="1800" b="1" spc="2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t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y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3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9144">
                      <a:solidFill>
                        <a:srgbClr val="FFFFFF"/>
                      </a:solidFill>
                      <a:prstDash val="solid"/>
                    </a:lnT>
                    <a:lnB w="27432">
                      <a:solidFill>
                        <a:srgbClr val="FFFFFF"/>
                      </a:solidFill>
                      <a:prstDash val="solid"/>
                    </a:lnB>
                    <a:solidFill>
                      <a:srgbClr val="93B5D1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b="1" spc="1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P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r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e</a:t>
                      </a:r>
                      <a:r>
                        <a:rPr sz="1800" b="1" spc="3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d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e</a:t>
                      </a:r>
                      <a:r>
                        <a:rPr sz="1800" b="1" spc="1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c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e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ss</a:t>
                      </a:r>
                      <a:r>
                        <a:rPr sz="1800" b="1" spc="3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o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r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4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9144">
                      <a:solidFill>
                        <a:srgbClr val="FFFFFF"/>
                      </a:solidFill>
                      <a:prstDash val="solid"/>
                    </a:lnT>
                    <a:lnB w="27432">
                      <a:solidFill>
                        <a:srgbClr val="FFFFFF"/>
                      </a:solidFill>
                      <a:prstDash val="solid"/>
                    </a:lnB>
                    <a:solidFill>
                      <a:srgbClr val="93B5D1"/>
                    </a:solidFill>
                  </a:tcPr>
                </a:tc>
              </a:tr>
              <a:tr h="348996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solidFill>
                            <a:srgbClr val="010101"/>
                          </a:solidFill>
                          <a:latin typeface="Georgia"/>
                          <a:cs typeface="Georgia"/>
                        </a:rPr>
                        <a:t>A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3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27432">
                      <a:solidFill>
                        <a:srgbClr val="FFFFFF"/>
                      </a:solidFill>
                      <a:prstDash val="solid"/>
                    </a:lnT>
                    <a:lnB w="9144">
                      <a:solidFill>
                        <a:srgbClr val="FFFFFF"/>
                      </a:solidFill>
                      <a:prstDash val="solid"/>
                    </a:lnB>
                    <a:solidFill>
                      <a:srgbClr val="DBE4ED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solidFill>
                            <a:srgbClr val="010101"/>
                          </a:solidFill>
                          <a:latin typeface="Georgia"/>
                          <a:cs typeface="Georgia"/>
                        </a:rPr>
                        <a:t>-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4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27432">
                      <a:solidFill>
                        <a:srgbClr val="FFFFFF"/>
                      </a:solidFill>
                      <a:prstDash val="solid"/>
                    </a:lnT>
                    <a:lnB w="9144">
                      <a:solidFill>
                        <a:srgbClr val="FFFFFF"/>
                      </a:solidFill>
                      <a:prstDash val="solid"/>
                    </a:lnB>
                    <a:solidFill>
                      <a:srgbClr val="DBE4ED"/>
                    </a:solidFill>
                  </a:tcPr>
                </a:tc>
              </a:tr>
              <a:tr h="384047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solidFill>
                            <a:srgbClr val="010101"/>
                          </a:solidFill>
                          <a:latin typeface="Georgia"/>
                          <a:cs typeface="Georgia"/>
                        </a:rPr>
                        <a:t>B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3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914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4">
                      <a:solidFill>
                        <a:srgbClr val="FFFFFF"/>
                      </a:solidFill>
                      <a:prstDash val="solid"/>
                    </a:lnB>
                    <a:solidFill>
                      <a:srgbClr val="EEF2F7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solidFill>
                            <a:srgbClr val="010101"/>
                          </a:solidFill>
                          <a:latin typeface="Georgia"/>
                          <a:cs typeface="Georgia"/>
                        </a:rPr>
                        <a:t>A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4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914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144">
                      <a:solidFill>
                        <a:srgbClr val="FFFFFF"/>
                      </a:solidFill>
                      <a:prstDash val="solid"/>
                    </a:lnB>
                    <a:solidFill>
                      <a:srgbClr val="EEF2F7"/>
                    </a:solidFill>
                  </a:tcPr>
                </a:tc>
              </a:tr>
              <a:tr h="368808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solidFill>
                            <a:srgbClr val="010101"/>
                          </a:solidFill>
                          <a:latin typeface="Georgia"/>
                          <a:cs typeface="Georgia"/>
                        </a:rPr>
                        <a:t>C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3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9144">
                      <a:solidFill>
                        <a:srgbClr val="FFFFFF"/>
                      </a:solidFill>
                      <a:prstDash val="solid"/>
                    </a:lnT>
                    <a:lnB w="9143">
                      <a:solidFill>
                        <a:srgbClr val="FFFFFF"/>
                      </a:solidFill>
                      <a:prstDash val="solid"/>
                    </a:lnB>
                    <a:solidFill>
                      <a:srgbClr val="DBE4ED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5" dirty="0">
                          <a:solidFill>
                            <a:srgbClr val="010101"/>
                          </a:solidFill>
                          <a:latin typeface="Georgia"/>
                          <a:cs typeface="Georgia"/>
                        </a:rPr>
                        <a:t>B</a:t>
                      </a:r>
                      <a:r>
                        <a:rPr sz="1800" dirty="0">
                          <a:solidFill>
                            <a:srgbClr val="010101"/>
                          </a:solidFill>
                          <a:latin typeface="Georgia"/>
                          <a:cs typeface="Georgia"/>
                        </a:rPr>
                        <a:t>,</a:t>
                      </a:r>
                      <a:r>
                        <a:rPr sz="1800" spc="-10" dirty="0">
                          <a:solidFill>
                            <a:srgbClr val="010101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1800" dirty="0">
                          <a:solidFill>
                            <a:srgbClr val="010101"/>
                          </a:solidFill>
                          <a:latin typeface="Georgia"/>
                          <a:cs typeface="Georgia"/>
                        </a:rPr>
                        <a:t>F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4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9144">
                      <a:solidFill>
                        <a:srgbClr val="FFFFFF"/>
                      </a:solidFill>
                      <a:prstDash val="solid"/>
                    </a:lnT>
                    <a:lnB w="9143">
                      <a:solidFill>
                        <a:srgbClr val="FFFFFF"/>
                      </a:solidFill>
                      <a:prstDash val="solid"/>
                    </a:lnB>
                    <a:solidFill>
                      <a:srgbClr val="DBE4ED"/>
                    </a:solidFill>
                  </a:tcPr>
                </a:tc>
              </a:tr>
              <a:tr h="371855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solidFill>
                            <a:srgbClr val="010101"/>
                          </a:solidFill>
                          <a:latin typeface="Georgia"/>
                          <a:cs typeface="Georgia"/>
                        </a:rPr>
                        <a:t>D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3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9143">
                      <a:solidFill>
                        <a:srgbClr val="FFFFFF"/>
                      </a:solidFill>
                      <a:prstDash val="solid"/>
                    </a:lnT>
                    <a:lnB w="9143">
                      <a:solidFill>
                        <a:srgbClr val="FFFFFF"/>
                      </a:solidFill>
                      <a:prstDash val="solid"/>
                    </a:lnB>
                    <a:solidFill>
                      <a:srgbClr val="EEF2F7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solidFill>
                            <a:srgbClr val="010101"/>
                          </a:solidFill>
                          <a:latin typeface="Georgia"/>
                          <a:cs typeface="Georgia"/>
                        </a:rPr>
                        <a:t>C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4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9143">
                      <a:solidFill>
                        <a:srgbClr val="FFFFFF"/>
                      </a:solidFill>
                      <a:prstDash val="solid"/>
                    </a:lnT>
                    <a:lnB w="9143">
                      <a:solidFill>
                        <a:srgbClr val="FFFFFF"/>
                      </a:solidFill>
                      <a:prstDash val="solid"/>
                    </a:lnB>
                    <a:solidFill>
                      <a:srgbClr val="EEF2F7"/>
                    </a:solidFill>
                  </a:tcPr>
                </a:tc>
              </a:tr>
              <a:tr h="371856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solidFill>
                            <a:srgbClr val="010101"/>
                          </a:solidFill>
                          <a:latin typeface="Georgia"/>
                          <a:cs typeface="Georgia"/>
                        </a:rPr>
                        <a:t>E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3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9143">
                      <a:solidFill>
                        <a:srgbClr val="FFFFFF"/>
                      </a:solidFill>
                      <a:prstDash val="solid"/>
                    </a:lnT>
                    <a:lnB w="9143">
                      <a:solidFill>
                        <a:srgbClr val="FFFFFF"/>
                      </a:solidFill>
                      <a:prstDash val="solid"/>
                    </a:lnB>
                    <a:solidFill>
                      <a:srgbClr val="DBE4ED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solidFill>
                            <a:srgbClr val="010101"/>
                          </a:solidFill>
                          <a:latin typeface="Georgia"/>
                          <a:cs typeface="Georgia"/>
                        </a:rPr>
                        <a:t>-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4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9143">
                      <a:solidFill>
                        <a:srgbClr val="FFFFFF"/>
                      </a:solidFill>
                      <a:prstDash val="solid"/>
                    </a:lnT>
                    <a:lnB w="9143">
                      <a:solidFill>
                        <a:srgbClr val="FFFFFF"/>
                      </a:solidFill>
                      <a:prstDash val="solid"/>
                    </a:lnB>
                    <a:solidFill>
                      <a:srgbClr val="DBE4ED"/>
                    </a:solidFill>
                  </a:tcPr>
                </a:tc>
              </a:tr>
              <a:tr h="368807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solidFill>
                            <a:srgbClr val="010101"/>
                          </a:solidFill>
                          <a:latin typeface="Georgia"/>
                          <a:cs typeface="Georgia"/>
                        </a:rPr>
                        <a:t>F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3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9143">
                      <a:solidFill>
                        <a:srgbClr val="FFFFFF"/>
                      </a:solidFill>
                      <a:prstDash val="solid"/>
                    </a:lnT>
                    <a:lnB w="9143">
                      <a:solidFill>
                        <a:srgbClr val="FFFFFF"/>
                      </a:solidFill>
                      <a:prstDash val="solid"/>
                    </a:lnB>
                    <a:solidFill>
                      <a:srgbClr val="EEF2F7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solidFill>
                            <a:srgbClr val="010101"/>
                          </a:solidFill>
                          <a:latin typeface="Georgia"/>
                          <a:cs typeface="Georgia"/>
                        </a:rPr>
                        <a:t>E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4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9143">
                      <a:solidFill>
                        <a:srgbClr val="FFFFFF"/>
                      </a:solidFill>
                      <a:prstDash val="solid"/>
                    </a:lnT>
                    <a:lnB w="9143">
                      <a:solidFill>
                        <a:srgbClr val="FFFFFF"/>
                      </a:solidFill>
                      <a:prstDash val="solid"/>
                    </a:lnB>
                    <a:solidFill>
                      <a:srgbClr val="EEF2F7"/>
                    </a:solidFill>
                  </a:tcPr>
                </a:tc>
              </a:tr>
              <a:tr h="371856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solidFill>
                            <a:srgbClr val="010101"/>
                          </a:solidFill>
                          <a:latin typeface="Georgia"/>
                          <a:cs typeface="Georgia"/>
                        </a:rPr>
                        <a:t>G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3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9143">
                      <a:solidFill>
                        <a:srgbClr val="FFFFFF"/>
                      </a:solidFill>
                      <a:prstDash val="solid"/>
                    </a:lnT>
                    <a:lnB w="9143">
                      <a:solidFill>
                        <a:srgbClr val="FFFFFF"/>
                      </a:solidFill>
                      <a:prstDash val="solid"/>
                    </a:lnB>
                    <a:solidFill>
                      <a:srgbClr val="DBE4ED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dirty="0">
                          <a:solidFill>
                            <a:srgbClr val="010101"/>
                          </a:solidFill>
                          <a:latin typeface="Georgia"/>
                          <a:cs typeface="Georgia"/>
                        </a:rPr>
                        <a:t>F</a:t>
                      </a:r>
                      <a:endParaRPr sz="1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4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9143">
                      <a:solidFill>
                        <a:srgbClr val="FFFFFF"/>
                      </a:solidFill>
                      <a:prstDash val="solid"/>
                    </a:lnT>
                    <a:lnB w="9143">
                      <a:solidFill>
                        <a:srgbClr val="FFFFFF"/>
                      </a:solidFill>
                      <a:prstDash val="solid"/>
                    </a:lnB>
                    <a:solidFill>
                      <a:srgbClr val="DBE4E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1950">
              <a:lnSpc>
                <a:spcPct val="100000"/>
              </a:lnSpc>
            </a:pPr>
            <a:r>
              <a:rPr spc="-5" dirty="0"/>
              <a:t>6</a:t>
            </a:r>
            <a:r>
              <a:rPr spc="-15" dirty="0"/>
              <a:t>.</a:t>
            </a:r>
            <a:r>
              <a:rPr spc="-5" dirty="0"/>
              <a:t>4 </a:t>
            </a:r>
            <a:r>
              <a:rPr spc="-10" dirty="0"/>
              <a:t>Est</a:t>
            </a:r>
            <a:r>
              <a:rPr spc="-5" dirty="0"/>
              <a:t>i</a:t>
            </a:r>
            <a:r>
              <a:rPr spc="-25" dirty="0"/>
              <a:t>m</a:t>
            </a:r>
            <a:r>
              <a:rPr dirty="0"/>
              <a:t>a</a:t>
            </a:r>
            <a:r>
              <a:rPr spc="-10" dirty="0"/>
              <a:t>t</a:t>
            </a:r>
            <a:r>
              <a:rPr spc="-5" dirty="0"/>
              <a:t>e</a:t>
            </a:r>
            <a:r>
              <a:rPr spc="20" dirty="0"/>
              <a:t> </a:t>
            </a:r>
            <a:r>
              <a:rPr spc="-10" dirty="0"/>
              <a:t>Act</a:t>
            </a:r>
            <a:r>
              <a:rPr spc="-5" dirty="0"/>
              <a:t>i</a:t>
            </a:r>
            <a:r>
              <a:rPr spc="-10" dirty="0"/>
              <a:t>v</a:t>
            </a:r>
            <a:r>
              <a:rPr spc="-5" dirty="0"/>
              <a:t>i</a:t>
            </a:r>
            <a:r>
              <a:rPr spc="-10" dirty="0"/>
              <a:t>t</a:t>
            </a:r>
            <a:r>
              <a:rPr spc="-5" dirty="0"/>
              <a:t>y</a:t>
            </a:r>
            <a:r>
              <a:rPr spc="15" dirty="0"/>
              <a:t> </a:t>
            </a:r>
            <a:r>
              <a:rPr spc="-30" dirty="0"/>
              <a:t>R</a:t>
            </a:r>
            <a:r>
              <a:rPr dirty="0"/>
              <a:t>e</a:t>
            </a:r>
            <a:r>
              <a:rPr spc="5" dirty="0"/>
              <a:t>s</a:t>
            </a:r>
            <a:r>
              <a:rPr spc="-5" dirty="0"/>
              <a:t>o</a:t>
            </a:r>
            <a:r>
              <a:rPr spc="-15" dirty="0"/>
              <a:t>u</a:t>
            </a:r>
            <a:r>
              <a:rPr spc="-10" dirty="0"/>
              <a:t>rc</a:t>
            </a:r>
            <a:r>
              <a:rPr spc="-20" dirty="0"/>
              <a:t>e</a:t>
            </a:r>
            <a:r>
              <a:rPr spc="-5" dirty="0"/>
              <a:t>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840739" y="1587159"/>
            <a:ext cx="7329170" cy="2052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685" marR="5080" indent="-514984">
              <a:lnSpc>
                <a:spcPct val="154100"/>
              </a:lnSpc>
              <a:buFont typeface="Wingdings"/>
              <a:buChar char=""/>
              <a:tabLst>
                <a:tab pos="528320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-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q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an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f 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l,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hu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-6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our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29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equ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2900" spc="-5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r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upp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requ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-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6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 a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ct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65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28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40"/>
                </a:moveTo>
                <a:lnTo>
                  <a:pt x="9144000" y="320040"/>
                </a:lnTo>
                <a:lnTo>
                  <a:pt x="9144000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3400" y="0"/>
            <a:ext cx="8610600" cy="228600"/>
          </a:xfrm>
          <a:custGeom>
            <a:avLst/>
            <a:gdLst/>
            <a:ahLst/>
            <a:cxnLst/>
            <a:rect l="l" t="t" r="r" b="b"/>
            <a:pathLst>
              <a:path w="8610600" h="228600">
                <a:moveTo>
                  <a:pt x="0" y="228600"/>
                </a:moveTo>
                <a:lnTo>
                  <a:pt x="8610600" y="228600"/>
                </a:lnTo>
                <a:lnTo>
                  <a:pt x="86106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765E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3608" y="457200"/>
            <a:ext cx="8025383" cy="57271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823976"/>
            <a:ext cx="8027670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/>
              <a:t>Es</a:t>
            </a:r>
            <a:r>
              <a:rPr sz="4000" spc="-20" dirty="0"/>
              <a:t>t</a:t>
            </a:r>
            <a:r>
              <a:rPr sz="4000" dirty="0"/>
              <a:t>i</a:t>
            </a:r>
            <a:r>
              <a:rPr sz="4000" spc="-10" dirty="0"/>
              <a:t>m</a:t>
            </a:r>
            <a:r>
              <a:rPr sz="4000" spc="-35" dirty="0"/>
              <a:t>a</a:t>
            </a:r>
            <a:r>
              <a:rPr sz="4000" spc="-20" dirty="0"/>
              <a:t>t</a:t>
            </a:r>
            <a:r>
              <a:rPr sz="4000" dirty="0"/>
              <a:t>e</a:t>
            </a:r>
            <a:r>
              <a:rPr sz="4000" spc="25" dirty="0"/>
              <a:t> </a:t>
            </a:r>
            <a:r>
              <a:rPr sz="4000" spc="-5" dirty="0"/>
              <a:t>A</a:t>
            </a:r>
            <a:r>
              <a:rPr sz="4000" spc="-25" dirty="0"/>
              <a:t>c</a:t>
            </a:r>
            <a:r>
              <a:rPr sz="4000" dirty="0"/>
              <a:t>t</a:t>
            </a:r>
            <a:r>
              <a:rPr sz="4000" spc="-25" dirty="0"/>
              <a:t>i</a:t>
            </a:r>
            <a:r>
              <a:rPr sz="4000" spc="-5" dirty="0"/>
              <a:t>v</a:t>
            </a:r>
            <a:r>
              <a:rPr sz="4000" spc="-25" dirty="0"/>
              <a:t>i</a:t>
            </a:r>
            <a:r>
              <a:rPr sz="4000" dirty="0"/>
              <a:t>ty</a:t>
            </a:r>
            <a:r>
              <a:rPr sz="4000" spc="20" dirty="0"/>
              <a:t> </a:t>
            </a:r>
            <a:r>
              <a:rPr sz="4000" spc="-10" dirty="0"/>
              <a:t>R</a:t>
            </a:r>
            <a:r>
              <a:rPr sz="4000" dirty="0"/>
              <a:t>e</a:t>
            </a:r>
            <a:r>
              <a:rPr sz="4000" spc="-30" dirty="0"/>
              <a:t>s</a:t>
            </a:r>
            <a:r>
              <a:rPr sz="4000" spc="-5" dirty="0"/>
              <a:t>ou</a:t>
            </a:r>
            <a:r>
              <a:rPr sz="4000" spc="-40" dirty="0"/>
              <a:t>r</a:t>
            </a:r>
            <a:r>
              <a:rPr sz="4000" dirty="0"/>
              <a:t>c</a:t>
            </a:r>
            <a:r>
              <a:rPr sz="4000" spc="-20" dirty="0"/>
              <a:t>e</a:t>
            </a:r>
            <a:r>
              <a:rPr sz="4000" spc="-5" dirty="0"/>
              <a:t>s</a:t>
            </a:r>
            <a:r>
              <a:rPr sz="4000" dirty="0"/>
              <a:t>:</a:t>
            </a:r>
            <a:r>
              <a:rPr sz="4000" spc="45" dirty="0"/>
              <a:t> </a:t>
            </a:r>
            <a:r>
              <a:rPr sz="4000" spc="-5" dirty="0"/>
              <a:t>I</a:t>
            </a:r>
            <a:r>
              <a:rPr sz="4000" dirty="0"/>
              <a:t>n</a:t>
            </a:r>
            <a:r>
              <a:rPr sz="4000" spc="-15" dirty="0"/>
              <a:t>p</a:t>
            </a:r>
            <a:r>
              <a:rPr sz="4000" spc="-30" dirty="0"/>
              <a:t>u</a:t>
            </a:r>
            <a:r>
              <a:rPr sz="4000" dirty="0"/>
              <a:t>ts</a:t>
            </a:r>
            <a:endParaRPr sz="40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43839" rIns="0" bIns="0" rtlCol="0">
            <a:spAutoFit/>
          </a:bodyPr>
          <a:lstStyle/>
          <a:p>
            <a:pPr marL="603885" indent="-514984">
              <a:lnSpc>
                <a:spcPct val="100000"/>
              </a:lnSpc>
              <a:buAutoNum type="arabicPeriod"/>
              <a:tabLst>
                <a:tab pos="604520" algn="l"/>
              </a:tabLst>
            </a:pPr>
            <a:r>
              <a:rPr spc="-25" dirty="0"/>
              <a:t>S</a:t>
            </a:r>
            <a:r>
              <a:rPr spc="5" dirty="0"/>
              <a:t>c</a:t>
            </a:r>
            <a:r>
              <a:rPr spc="-10" dirty="0"/>
              <a:t>hedu</a:t>
            </a:r>
            <a:r>
              <a:rPr dirty="0"/>
              <a:t>le</a:t>
            </a:r>
            <a:r>
              <a:rPr spc="-25" dirty="0"/>
              <a:t> </a:t>
            </a:r>
            <a:r>
              <a:rPr dirty="0"/>
              <a:t>M</a:t>
            </a:r>
            <a:r>
              <a:rPr spc="-10" dirty="0"/>
              <a:t>anage</a:t>
            </a:r>
            <a:r>
              <a:rPr dirty="0"/>
              <a:t>m</a:t>
            </a:r>
            <a:r>
              <a:rPr spc="-10" dirty="0"/>
              <a:t>en</a:t>
            </a:r>
            <a:r>
              <a:rPr dirty="0"/>
              <a:t>t</a:t>
            </a:r>
            <a:r>
              <a:rPr spc="-30" dirty="0"/>
              <a:t> </a:t>
            </a:r>
            <a:r>
              <a:rPr dirty="0"/>
              <a:t>Pl</a:t>
            </a:r>
            <a:r>
              <a:rPr spc="-10" dirty="0"/>
              <a:t>a</a:t>
            </a:r>
            <a:r>
              <a:rPr dirty="0"/>
              <a:t>n</a:t>
            </a:r>
          </a:p>
          <a:p>
            <a:pPr marL="603885" indent="-514984">
              <a:lnSpc>
                <a:spcPct val="100000"/>
              </a:lnSpc>
              <a:spcBef>
                <a:spcPts val="960"/>
              </a:spcBef>
              <a:buAutoNum type="arabicPeriod"/>
              <a:tabLst>
                <a:tab pos="604520" algn="l"/>
              </a:tabLst>
            </a:pPr>
            <a:r>
              <a:rPr spc="-25" dirty="0"/>
              <a:t>A</a:t>
            </a:r>
            <a:r>
              <a:rPr spc="5" dirty="0"/>
              <a:t>ct</a:t>
            </a:r>
            <a:r>
              <a:rPr dirty="0"/>
              <a:t>i</a:t>
            </a:r>
            <a:r>
              <a:rPr spc="-40" dirty="0"/>
              <a:t>v</a:t>
            </a:r>
            <a:r>
              <a:rPr dirty="0"/>
              <a:t>i</a:t>
            </a:r>
            <a:r>
              <a:rPr spc="5" dirty="0"/>
              <a:t>t</a:t>
            </a:r>
            <a:r>
              <a:rPr dirty="0"/>
              <a:t>y</a:t>
            </a:r>
            <a:r>
              <a:rPr spc="-30" dirty="0"/>
              <a:t> </a:t>
            </a:r>
            <a:r>
              <a:rPr spc="-10" dirty="0"/>
              <a:t>L</a:t>
            </a:r>
            <a:r>
              <a:rPr dirty="0"/>
              <a:t>i</a:t>
            </a:r>
            <a:r>
              <a:rPr spc="5" dirty="0"/>
              <a:t>s</a:t>
            </a:r>
            <a:r>
              <a:rPr dirty="0"/>
              <a:t>t</a:t>
            </a:r>
          </a:p>
          <a:p>
            <a:pPr marL="603885" indent="-514984">
              <a:lnSpc>
                <a:spcPct val="100000"/>
              </a:lnSpc>
              <a:spcBef>
                <a:spcPts val="1055"/>
              </a:spcBef>
              <a:buAutoNum type="arabicPeriod"/>
              <a:tabLst>
                <a:tab pos="604520" algn="l"/>
              </a:tabLst>
            </a:pPr>
            <a:r>
              <a:rPr spc="-25" dirty="0"/>
              <a:t>A</a:t>
            </a:r>
            <a:r>
              <a:rPr spc="5" dirty="0"/>
              <a:t>ct</a:t>
            </a:r>
            <a:r>
              <a:rPr dirty="0"/>
              <a:t>i</a:t>
            </a:r>
            <a:r>
              <a:rPr spc="-40" dirty="0"/>
              <a:t>v</a:t>
            </a:r>
            <a:r>
              <a:rPr dirty="0"/>
              <a:t>i</a:t>
            </a:r>
            <a:r>
              <a:rPr spc="5" dirty="0"/>
              <a:t>t</a:t>
            </a:r>
            <a:r>
              <a:rPr dirty="0"/>
              <a:t>y</a:t>
            </a:r>
            <a:r>
              <a:rPr spc="-175" dirty="0"/>
              <a:t> </a:t>
            </a:r>
            <a:r>
              <a:rPr dirty="0"/>
              <a:t>A</a:t>
            </a:r>
            <a:r>
              <a:rPr spc="5" dirty="0"/>
              <a:t>tt</a:t>
            </a:r>
            <a:r>
              <a:rPr spc="-10" dirty="0"/>
              <a:t>r</a:t>
            </a:r>
            <a:r>
              <a:rPr dirty="0"/>
              <a:t>i</a:t>
            </a:r>
            <a:r>
              <a:rPr spc="-10" dirty="0"/>
              <a:t>bu</a:t>
            </a:r>
            <a:r>
              <a:rPr spc="5" dirty="0"/>
              <a:t>t</a:t>
            </a:r>
            <a:r>
              <a:rPr spc="-10" dirty="0"/>
              <a:t>e</a:t>
            </a:r>
            <a:r>
              <a:rPr dirty="0"/>
              <a:t>s</a:t>
            </a:r>
          </a:p>
          <a:p>
            <a:pPr marL="603885" indent="-514984">
              <a:lnSpc>
                <a:spcPct val="100000"/>
              </a:lnSpc>
              <a:spcBef>
                <a:spcPts val="1030"/>
              </a:spcBef>
              <a:buAutoNum type="arabicPeriod"/>
              <a:tabLst>
                <a:tab pos="604520" algn="l"/>
              </a:tabLst>
            </a:pPr>
            <a:r>
              <a:rPr spc="-15" dirty="0"/>
              <a:t>R</a:t>
            </a:r>
            <a:r>
              <a:rPr spc="-10" dirty="0"/>
              <a:t>e</a:t>
            </a:r>
            <a:r>
              <a:rPr spc="5" dirty="0"/>
              <a:t>s</a:t>
            </a:r>
            <a:r>
              <a:rPr spc="-10" dirty="0"/>
              <a:t>our</a:t>
            </a:r>
            <a:r>
              <a:rPr spc="5" dirty="0"/>
              <a:t>c</a:t>
            </a:r>
            <a:r>
              <a:rPr dirty="0"/>
              <a:t>e</a:t>
            </a:r>
            <a:r>
              <a:rPr spc="-50" dirty="0"/>
              <a:t> </a:t>
            </a:r>
            <a:r>
              <a:rPr spc="-15" dirty="0"/>
              <a:t>C</a:t>
            </a:r>
            <a:r>
              <a:rPr spc="-10" dirty="0"/>
              <a:t>a</a:t>
            </a:r>
            <a:r>
              <a:rPr dirty="0"/>
              <a:t>l</a:t>
            </a:r>
            <a:r>
              <a:rPr spc="10" dirty="0"/>
              <a:t>e</a:t>
            </a:r>
            <a:r>
              <a:rPr spc="-10" dirty="0"/>
              <a:t>ndar</a:t>
            </a:r>
            <a:r>
              <a:rPr dirty="0"/>
              <a:t>s</a:t>
            </a:r>
          </a:p>
          <a:p>
            <a:pPr marL="603885" indent="-514984">
              <a:lnSpc>
                <a:spcPct val="100000"/>
              </a:lnSpc>
              <a:spcBef>
                <a:spcPts val="1055"/>
              </a:spcBef>
              <a:buAutoNum type="arabicPeriod"/>
              <a:tabLst>
                <a:tab pos="604520" algn="l"/>
              </a:tabLst>
            </a:pPr>
            <a:r>
              <a:rPr spc="-15" dirty="0"/>
              <a:t>R</a:t>
            </a:r>
            <a:r>
              <a:rPr dirty="0"/>
              <a:t>i</a:t>
            </a:r>
            <a:r>
              <a:rPr spc="-15" dirty="0"/>
              <a:t>s</a:t>
            </a:r>
            <a:r>
              <a:rPr dirty="0"/>
              <a:t>k</a:t>
            </a:r>
            <a:r>
              <a:rPr spc="5" dirty="0"/>
              <a:t> </a:t>
            </a:r>
            <a:r>
              <a:rPr spc="-15" dirty="0"/>
              <a:t>R</a:t>
            </a:r>
            <a:r>
              <a:rPr spc="-10" dirty="0"/>
              <a:t>eg</a:t>
            </a:r>
            <a:r>
              <a:rPr dirty="0"/>
              <a:t>i</a:t>
            </a:r>
            <a:r>
              <a:rPr spc="5" dirty="0"/>
              <a:t>st</a:t>
            </a:r>
            <a:r>
              <a:rPr spc="-10" dirty="0"/>
              <a:t>e</a:t>
            </a:r>
            <a:r>
              <a:rPr dirty="0"/>
              <a:t>r</a:t>
            </a:r>
          </a:p>
          <a:p>
            <a:pPr marL="603885" indent="-514984">
              <a:lnSpc>
                <a:spcPct val="100000"/>
              </a:lnSpc>
              <a:spcBef>
                <a:spcPts val="1030"/>
              </a:spcBef>
              <a:buAutoNum type="arabicPeriod"/>
              <a:tabLst>
                <a:tab pos="604520" algn="l"/>
              </a:tabLst>
            </a:pPr>
            <a:r>
              <a:rPr spc="-25" dirty="0"/>
              <a:t>A</a:t>
            </a:r>
            <a:r>
              <a:rPr spc="5" dirty="0"/>
              <a:t>ct</a:t>
            </a:r>
            <a:r>
              <a:rPr dirty="0"/>
              <a:t>i</a:t>
            </a:r>
            <a:r>
              <a:rPr spc="-40" dirty="0"/>
              <a:t>v</a:t>
            </a:r>
            <a:r>
              <a:rPr dirty="0"/>
              <a:t>i</a:t>
            </a:r>
            <a:r>
              <a:rPr spc="5" dirty="0"/>
              <a:t>t</a:t>
            </a:r>
            <a:r>
              <a:rPr dirty="0"/>
              <a:t>y</a:t>
            </a:r>
            <a:r>
              <a:rPr spc="-30" dirty="0"/>
              <a:t> </a:t>
            </a:r>
            <a:r>
              <a:rPr spc="-15" dirty="0"/>
              <a:t>C</a:t>
            </a:r>
            <a:r>
              <a:rPr spc="-10" dirty="0"/>
              <a:t>o</a:t>
            </a:r>
            <a:r>
              <a:rPr spc="5" dirty="0"/>
              <a:t>s</a:t>
            </a:r>
            <a:r>
              <a:rPr dirty="0"/>
              <a:t>t</a:t>
            </a:r>
            <a:r>
              <a:rPr spc="-20" dirty="0"/>
              <a:t> </a:t>
            </a:r>
            <a:r>
              <a:rPr dirty="0"/>
              <a:t>E</a:t>
            </a:r>
            <a:r>
              <a:rPr spc="5" dirty="0"/>
              <a:t>st</a:t>
            </a:r>
            <a:r>
              <a:rPr dirty="0"/>
              <a:t>im</a:t>
            </a:r>
            <a:r>
              <a:rPr spc="-10" dirty="0"/>
              <a:t>a</a:t>
            </a:r>
            <a:r>
              <a:rPr spc="5" dirty="0"/>
              <a:t>t</a:t>
            </a:r>
            <a:r>
              <a:rPr spc="-35" dirty="0"/>
              <a:t>e</a:t>
            </a:r>
            <a:r>
              <a:rPr dirty="0"/>
              <a:t>s</a:t>
            </a:r>
          </a:p>
          <a:p>
            <a:pPr marL="603885" indent="-514984">
              <a:lnSpc>
                <a:spcPct val="100000"/>
              </a:lnSpc>
              <a:spcBef>
                <a:spcPts val="1055"/>
              </a:spcBef>
              <a:buAutoNum type="arabicPeriod"/>
              <a:tabLst>
                <a:tab pos="604520" algn="l"/>
              </a:tabLst>
            </a:pPr>
            <a:r>
              <a:rPr dirty="0"/>
              <a:t>E</a:t>
            </a:r>
            <a:r>
              <a:rPr spc="-10" dirty="0"/>
              <a:t>n</a:t>
            </a:r>
            <a:r>
              <a:rPr spc="5" dirty="0"/>
              <a:t>t</a:t>
            </a:r>
            <a:r>
              <a:rPr spc="-10" dirty="0"/>
              <a:t>erpr</a:t>
            </a:r>
            <a:r>
              <a:rPr dirty="0"/>
              <a:t>i</a:t>
            </a:r>
            <a:r>
              <a:rPr spc="5" dirty="0"/>
              <a:t>s</a:t>
            </a:r>
            <a:r>
              <a:rPr dirty="0"/>
              <a:t>e</a:t>
            </a:r>
            <a:r>
              <a:rPr spc="-40" dirty="0"/>
              <a:t> </a:t>
            </a:r>
            <a:r>
              <a:rPr dirty="0"/>
              <a:t>E</a:t>
            </a:r>
            <a:r>
              <a:rPr spc="-10" dirty="0"/>
              <a:t>n</a:t>
            </a:r>
            <a:r>
              <a:rPr spc="-40" dirty="0"/>
              <a:t>v</a:t>
            </a:r>
            <a:r>
              <a:rPr spc="20" dirty="0"/>
              <a:t>i</a:t>
            </a:r>
            <a:r>
              <a:rPr spc="-10" dirty="0"/>
              <a:t>ron</a:t>
            </a:r>
            <a:r>
              <a:rPr dirty="0"/>
              <a:t>m</a:t>
            </a:r>
            <a:r>
              <a:rPr spc="-10" dirty="0"/>
              <a:t>en</a:t>
            </a:r>
            <a:r>
              <a:rPr spc="5" dirty="0"/>
              <a:t>t</a:t>
            </a:r>
            <a:r>
              <a:rPr spc="-10" dirty="0"/>
              <a:t>a</a:t>
            </a:r>
            <a:r>
              <a:rPr dirty="0"/>
              <a:t>l</a:t>
            </a:r>
            <a:r>
              <a:rPr spc="-25" dirty="0"/>
              <a:t> </a:t>
            </a:r>
            <a:r>
              <a:rPr spc="-5" dirty="0"/>
              <a:t>F</a:t>
            </a:r>
            <a:r>
              <a:rPr spc="-10" dirty="0"/>
              <a:t>a</a:t>
            </a:r>
            <a:r>
              <a:rPr spc="5" dirty="0"/>
              <a:t>ct</a:t>
            </a:r>
            <a:r>
              <a:rPr spc="-10" dirty="0"/>
              <a:t>or</a:t>
            </a:r>
            <a:r>
              <a:rPr dirty="0"/>
              <a:t>s</a:t>
            </a:r>
          </a:p>
          <a:p>
            <a:pPr marL="603885" indent="-514984">
              <a:lnSpc>
                <a:spcPct val="100000"/>
              </a:lnSpc>
              <a:spcBef>
                <a:spcPts val="1030"/>
              </a:spcBef>
              <a:buAutoNum type="arabicPeriod"/>
              <a:tabLst>
                <a:tab pos="604520" algn="l"/>
              </a:tabLst>
            </a:pPr>
            <a:r>
              <a:rPr spc="-10" dirty="0"/>
              <a:t>Organ</a:t>
            </a:r>
            <a:r>
              <a:rPr dirty="0"/>
              <a:t>i</a:t>
            </a:r>
            <a:r>
              <a:rPr spc="5" dirty="0"/>
              <a:t>z</a:t>
            </a:r>
            <a:r>
              <a:rPr spc="-10" dirty="0"/>
              <a:t>a</a:t>
            </a:r>
            <a:r>
              <a:rPr spc="5" dirty="0"/>
              <a:t>t</a:t>
            </a:r>
            <a:r>
              <a:rPr dirty="0"/>
              <a:t>i</a:t>
            </a:r>
            <a:r>
              <a:rPr spc="-10" dirty="0"/>
              <a:t>ona</a:t>
            </a:r>
            <a:r>
              <a:rPr dirty="0"/>
              <a:t>l</a:t>
            </a:r>
            <a:r>
              <a:rPr spc="-25" dirty="0"/>
              <a:t> </a:t>
            </a:r>
            <a:r>
              <a:rPr dirty="0"/>
              <a:t>P</a:t>
            </a:r>
            <a:r>
              <a:rPr spc="-10" dirty="0"/>
              <a:t>ro</a:t>
            </a:r>
            <a:r>
              <a:rPr spc="5" dirty="0"/>
              <a:t>c</a:t>
            </a:r>
            <a:r>
              <a:rPr spc="-10" dirty="0"/>
              <a:t>e</a:t>
            </a:r>
            <a:r>
              <a:rPr spc="-15" dirty="0"/>
              <a:t>s</a:t>
            </a:r>
            <a:r>
              <a:rPr dirty="0"/>
              <a:t>s</a:t>
            </a:r>
            <a:r>
              <a:rPr spc="-175" dirty="0"/>
              <a:t> </a:t>
            </a:r>
            <a:r>
              <a:rPr dirty="0"/>
              <a:t>A</a:t>
            </a:r>
            <a:r>
              <a:rPr spc="-15" dirty="0"/>
              <a:t>s</a:t>
            </a:r>
            <a:r>
              <a:rPr spc="5" dirty="0"/>
              <a:t>s</a:t>
            </a:r>
            <a:r>
              <a:rPr spc="-10" dirty="0"/>
              <a:t>e</a:t>
            </a:r>
            <a:r>
              <a:rPr spc="5" dirty="0"/>
              <a:t>t</a:t>
            </a:r>
            <a:r>
              <a:rPr dirty="0"/>
              <a:t>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519176"/>
            <a:ext cx="7793355" cy="619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/>
              <a:t>Es</a:t>
            </a:r>
            <a:r>
              <a:rPr sz="4000" dirty="0"/>
              <a:t>ti</a:t>
            </a:r>
            <a:r>
              <a:rPr sz="4000" spc="-10" dirty="0"/>
              <a:t>ma</a:t>
            </a:r>
            <a:r>
              <a:rPr sz="4000" spc="-20" dirty="0"/>
              <a:t>t</a:t>
            </a:r>
            <a:r>
              <a:rPr sz="4000" dirty="0"/>
              <a:t>e</a:t>
            </a:r>
            <a:r>
              <a:rPr sz="4000" spc="5" dirty="0"/>
              <a:t> </a:t>
            </a:r>
            <a:r>
              <a:rPr sz="4000" spc="-5" dirty="0"/>
              <a:t>A</a:t>
            </a:r>
            <a:r>
              <a:rPr sz="4000" spc="-25" dirty="0"/>
              <a:t>c</a:t>
            </a:r>
            <a:r>
              <a:rPr sz="4000" dirty="0"/>
              <a:t>t</a:t>
            </a:r>
            <a:r>
              <a:rPr sz="4000" spc="-25" dirty="0"/>
              <a:t>i</a:t>
            </a:r>
            <a:r>
              <a:rPr sz="4000" spc="-5" dirty="0"/>
              <a:t>v</a:t>
            </a:r>
            <a:r>
              <a:rPr sz="4000" spc="-25" dirty="0"/>
              <a:t>i</a:t>
            </a:r>
            <a:r>
              <a:rPr sz="4000" dirty="0"/>
              <a:t>ty</a:t>
            </a:r>
            <a:r>
              <a:rPr sz="4000" spc="20" dirty="0"/>
              <a:t> </a:t>
            </a:r>
            <a:r>
              <a:rPr sz="4000" spc="-10" dirty="0"/>
              <a:t>R</a:t>
            </a:r>
            <a:r>
              <a:rPr sz="4000" dirty="0"/>
              <a:t>e</a:t>
            </a:r>
            <a:r>
              <a:rPr sz="4000" spc="-30" dirty="0"/>
              <a:t>s</a:t>
            </a:r>
            <a:r>
              <a:rPr sz="4000" spc="-5" dirty="0"/>
              <a:t>ou</a:t>
            </a:r>
            <a:r>
              <a:rPr sz="4000" spc="-15" dirty="0"/>
              <a:t>r</a:t>
            </a:r>
            <a:r>
              <a:rPr sz="4000" dirty="0"/>
              <a:t>c</a:t>
            </a:r>
            <a:r>
              <a:rPr sz="4000" spc="-20" dirty="0"/>
              <a:t>e</a:t>
            </a:r>
            <a:r>
              <a:rPr sz="4000" spc="-5" dirty="0"/>
              <a:t>s</a:t>
            </a:r>
            <a:r>
              <a:rPr sz="4000" dirty="0"/>
              <a:t>:</a:t>
            </a:r>
            <a:r>
              <a:rPr sz="4000" spc="20" dirty="0"/>
              <a:t> </a:t>
            </a:r>
            <a:r>
              <a:rPr sz="4000" spc="5" dirty="0"/>
              <a:t>T</a:t>
            </a:r>
            <a:r>
              <a:rPr sz="4000" spc="-15" dirty="0"/>
              <a:t> </a:t>
            </a:r>
            <a:r>
              <a:rPr sz="4000" spc="5" dirty="0"/>
              <a:t>&amp; T</a:t>
            </a:r>
            <a:endParaRPr sz="40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764540" y="1774444"/>
            <a:ext cx="5476240" cy="39928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buAutoNum type="arabicPeriod"/>
              <a:tabLst>
                <a:tab pos="528320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x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per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udg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10101"/>
              </a:buClr>
              <a:buFont typeface="Arial"/>
              <a:buAutoNum type="arabicPeriod"/>
            </a:pPr>
            <a:endParaRPr sz="3050">
              <a:latin typeface="Times New Roman"/>
              <a:cs typeface="Times New Roman"/>
            </a:endParaRPr>
          </a:p>
          <a:p>
            <a:pPr marL="527685" indent="-514984">
              <a:lnSpc>
                <a:spcPct val="100000"/>
              </a:lnSpc>
              <a:buAutoNum type="arabicPeriod"/>
              <a:tabLst>
                <a:tab pos="528320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erna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7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is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10101"/>
              </a:buClr>
              <a:buFont typeface="Arial"/>
              <a:buAutoNum type="arabicPeriod"/>
            </a:pPr>
            <a:endParaRPr sz="3000">
              <a:latin typeface="Times New Roman"/>
              <a:cs typeface="Times New Roman"/>
            </a:endParaRPr>
          </a:p>
          <a:p>
            <a:pPr marL="527685" indent="-514984">
              <a:lnSpc>
                <a:spcPct val="100000"/>
              </a:lnSpc>
              <a:buAutoNum type="arabicPeriod"/>
              <a:tabLst>
                <a:tab pos="528320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ub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10101"/>
              </a:buClr>
              <a:buFont typeface="Arial"/>
              <a:buAutoNum type="arabicPeriod"/>
            </a:pPr>
            <a:endParaRPr sz="3000">
              <a:latin typeface="Times New Roman"/>
              <a:cs typeface="Times New Roman"/>
            </a:endParaRPr>
          </a:p>
          <a:p>
            <a:pPr marL="527685" indent="-514984">
              <a:lnSpc>
                <a:spcPct val="100000"/>
              </a:lnSpc>
              <a:buAutoNum type="arabicPeriod"/>
              <a:tabLst>
                <a:tab pos="528320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B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1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-u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900" spc="-7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10101"/>
              </a:buClr>
              <a:buFont typeface="Arial"/>
              <a:buAutoNum type="arabicPeriod"/>
            </a:pPr>
            <a:endParaRPr sz="3000">
              <a:latin typeface="Times New Roman"/>
              <a:cs typeface="Times New Roman"/>
            </a:endParaRPr>
          </a:p>
          <a:p>
            <a:pPr marL="527685" indent="-514984">
              <a:lnSpc>
                <a:spcPct val="100000"/>
              </a:lnSpc>
              <a:buAutoNum type="arabicPeriod"/>
              <a:tabLst>
                <a:tab pos="528320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anage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ft</a:t>
            </a:r>
            <a:r>
              <a:rPr sz="2900" spc="-65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64540" y="876808"/>
            <a:ext cx="7956550" cy="588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Es</a:t>
            </a:r>
            <a:r>
              <a:rPr dirty="0"/>
              <a:t>t</a:t>
            </a:r>
            <a:r>
              <a:rPr spc="-15" dirty="0"/>
              <a:t>i</a:t>
            </a:r>
            <a:r>
              <a:rPr spc="-25" dirty="0"/>
              <a:t>m</a:t>
            </a:r>
            <a:r>
              <a:rPr spc="-5" dirty="0"/>
              <a:t>a</a:t>
            </a:r>
            <a:r>
              <a:rPr dirty="0"/>
              <a:t>t</a:t>
            </a:r>
            <a:r>
              <a:rPr spc="-5" dirty="0"/>
              <a:t>e</a:t>
            </a:r>
            <a:r>
              <a:rPr spc="10" dirty="0"/>
              <a:t> </a:t>
            </a:r>
            <a:r>
              <a:rPr spc="-15" dirty="0"/>
              <a:t>A</a:t>
            </a:r>
            <a:r>
              <a:rPr spc="-5" dirty="0"/>
              <a:t>c</a:t>
            </a:r>
            <a:r>
              <a:rPr dirty="0"/>
              <a:t>t</a:t>
            </a:r>
            <a:r>
              <a:rPr spc="-15" dirty="0"/>
              <a:t>i</a:t>
            </a:r>
            <a:r>
              <a:rPr spc="-5" dirty="0"/>
              <a:t>v</a:t>
            </a:r>
            <a:r>
              <a:rPr spc="-15" dirty="0"/>
              <a:t>i</a:t>
            </a:r>
            <a:r>
              <a:rPr dirty="0"/>
              <a:t>t</a:t>
            </a:r>
            <a:r>
              <a:rPr spc="-5" dirty="0"/>
              <a:t>y</a:t>
            </a:r>
            <a:r>
              <a:rPr spc="25" dirty="0"/>
              <a:t> </a:t>
            </a:r>
            <a:r>
              <a:rPr spc="-15" dirty="0"/>
              <a:t>R</a:t>
            </a:r>
            <a:r>
              <a:rPr spc="-20" dirty="0"/>
              <a:t>e</a:t>
            </a:r>
            <a:r>
              <a:rPr spc="-15" dirty="0"/>
              <a:t>so</a:t>
            </a:r>
            <a:r>
              <a:rPr spc="-5" dirty="0"/>
              <a:t>urc</a:t>
            </a:r>
            <a:r>
              <a:rPr spc="-20" dirty="0"/>
              <a:t>e</a:t>
            </a:r>
            <a:r>
              <a:rPr spc="0" dirty="0"/>
              <a:t>s</a:t>
            </a:r>
            <a:r>
              <a:rPr spc="-5" dirty="0"/>
              <a:t>:</a:t>
            </a:r>
            <a:r>
              <a:rPr spc="25" dirty="0"/>
              <a:t> </a:t>
            </a:r>
            <a:r>
              <a:rPr spc="-10" dirty="0"/>
              <a:t>Ou</a:t>
            </a:r>
            <a:r>
              <a:rPr dirty="0"/>
              <a:t>t</a:t>
            </a:r>
            <a:r>
              <a:rPr spc="-15" dirty="0"/>
              <a:t>p</a:t>
            </a:r>
            <a:r>
              <a:rPr spc="-5" dirty="0"/>
              <a:t>u</a:t>
            </a:r>
            <a:r>
              <a:rPr dirty="0"/>
              <a:t>t</a:t>
            </a:r>
            <a:r>
              <a:rPr spc="-5" dirty="0"/>
              <a:t>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1069339" y="1890267"/>
            <a:ext cx="5763260" cy="2219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buAutoNum type="arabicPeriod"/>
              <a:tabLst>
                <a:tab pos="528320" algn="l"/>
              </a:tabLst>
            </a:pP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ou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equ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10101"/>
              </a:buClr>
              <a:buFont typeface="Arial"/>
              <a:buAutoNum type="arabicPeriod"/>
            </a:pPr>
            <a:endParaRPr sz="3000">
              <a:latin typeface="Times New Roman"/>
              <a:cs typeface="Times New Roman"/>
            </a:endParaRPr>
          </a:p>
          <a:p>
            <a:pPr marL="527685" indent="-514984">
              <a:lnSpc>
                <a:spcPct val="100000"/>
              </a:lnSpc>
              <a:buAutoNum type="arabicPeriod"/>
              <a:tabLst>
                <a:tab pos="528320" algn="l"/>
              </a:tabLst>
            </a:pP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our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5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B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rea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k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-65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ru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ur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10101"/>
              </a:buClr>
              <a:buFont typeface="Arial"/>
              <a:buAutoNum type="arabicPeriod"/>
            </a:pPr>
            <a:endParaRPr sz="3000">
              <a:latin typeface="Times New Roman"/>
              <a:cs typeface="Times New Roman"/>
            </a:endParaRPr>
          </a:p>
          <a:p>
            <a:pPr marL="527685" indent="-514984">
              <a:lnSpc>
                <a:spcPct val="100000"/>
              </a:lnSpc>
              <a:buAutoNum type="arabicPeriod"/>
              <a:tabLst>
                <a:tab pos="528320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 D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pda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9559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sz="4400" spc="-10" dirty="0"/>
              <a:t>A</a:t>
            </a:r>
            <a:r>
              <a:rPr sz="4400" spc="-15" dirty="0"/>
              <a:t>g</a:t>
            </a:r>
            <a:r>
              <a:rPr sz="4400" spc="-20" dirty="0"/>
              <a:t>e</a:t>
            </a:r>
            <a:r>
              <a:rPr sz="4400" spc="-15" dirty="0"/>
              <a:t>n</a:t>
            </a:r>
            <a:r>
              <a:rPr sz="4400" spc="0" dirty="0"/>
              <a:t>d</a:t>
            </a:r>
            <a:r>
              <a:rPr sz="4400" spc="-5" dirty="0"/>
              <a:t>a</a:t>
            </a:r>
            <a:endParaRPr sz="44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3735" rIns="0" bIns="0" rtlCol="0">
            <a:spAutoFit/>
          </a:bodyPr>
          <a:lstStyle/>
          <a:p>
            <a:pPr marL="561340" indent="-320040">
              <a:lnSpc>
                <a:spcPct val="100000"/>
              </a:lnSpc>
              <a:buClr>
                <a:srgbClr val="765E54"/>
              </a:buClr>
              <a:buSzPct val="60344"/>
              <a:buFont typeface="Wingdings"/>
              <a:buChar char=""/>
              <a:tabLst>
                <a:tab pos="561340" algn="l"/>
              </a:tabLst>
            </a:pPr>
            <a:r>
              <a:rPr sz="2900" spc="-15" dirty="0">
                <a:solidFill>
                  <a:srgbClr val="000000"/>
                </a:solidFill>
                <a:latin typeface="Georgia"/>
                <a:cs typeface="Georgia"/>
              </a:rPr>
              <a:t>6</a:t>
            </a:r>
            <a:r>
              <a:rPr sz="2900" spc="5" dirty="0">
                <a:solidFill>
                  <a:srgbClr val="000000"/>
                </a:solidFill>
                <a:latin typeface="Georgia"/>
                <a:cs typeface="Georgia"/>
              </a:rPr>
              <a:t>.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1 P</a:t>
            </a:r>
            <a:r>
              <a:rPr sz="2900" spc="5" dirty="0">
                <a:solidFill>
                  <a:srgbClr val="000000"/>
                </a:solidFill>
                <a:latin typeface="Georgia"/>
                <a:cs typeface="Georgia"/>
              </a:rPr>
              <a:t>l</a:t>
            </a:r>
            <a:r>
              <a:rPr sz="2900" spc="-5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n</a:t>
            </a:r>
            <a:r>
              <a:rPr sz="2900" spc="-5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Sc</a:t>
            </a:r>
            <a:r>
              <a:rPr sz="2900" spc="-15" dirty="0">
                <a:solidFill>
                  <a:srgbClr val="000000"/>
                </a:solidFill>
                <a:latin typeface="Georgia"/>
                <a:cs typeface="Georgia"/>
              </a:rPr>
              <a:t>hed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u</a:t>
            </a:r>
            <a:r>
              <a:rPr sz="2900" spc="5" dirty="0">
                <a:solidFill>
                  <a:srgbClr val="000000"/>
                </a:solidFill>
                <a:latin typeface="Georgia"/>
                <a:cs typeface="Georgia"/>
              </a:rPr>
              <a:t>l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e</a:t>
            </a:r>
            <a:r>
              <a:rPr sz="2900" spc="-4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900" spc="-10" dirty="0">
                <a:solidFill>
                  <a:srgbClr val="000000"/>
                </a:solidFill>
                <a:latin typeface="Georgia"/>
                <a:cs typeface="Georgia"/>
              </a:rPr>
              <a:t>M</a:t>
            </a:r>
            <a:r>
              <a:rPr sz="2900" spc="-5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900" spc="-15" dirty="0">
                <a:solidFill>
                  <a:srgbClr val="000000"/>
                </a:solidFill>
                <a:latin typeface="Georgia"/>
                <a:cs typeface="Georgia"/>
              </a:rPr>
              <a:t>n</a:t>
            </a:r>
            <a:r>
              <a:rPr sz="2900" spc="-5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900" spc="5" dirty="0">
                <a:solidFill>
                  <a:srgbClr val="000000"/>
                </a:solidFill>
                <a:latin typeface="Georgia"/>
                <a:cs typeface="Georgia"/>
              </a:rPr>
              <a:t>g</a:t>
            </a:r>
            <a:r>
              <a:rPr sz="2900" spc="-15" dirty="0">
                <a:solidFill>
                  <a:srgbClr val="000000"/>
                </a:solidFill>
                <a:latin typeface="Georgia"/>
                <a:cs typeface="Georgia"/>
              </a:rPr>
              <a:t>e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m</a:t>
            </a:r>
            <a:r>
              <a:rPr sz="2900" spc="-15" dirty="0">
                <a:solidFill>
                  <a:srgbClr val="000000"/>
                </a:solidFill>
                <a:latin typeface="Georgia"/>
                <a:cs typeface="Georgia"/>
              </a:rPr>
              <a:t>en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t</a:t>
            </a:r>
            <a:endParaRPr sz="2900">
              <a:latin typeface="Georgia"/>
              <a:cs typeface="Georgia"/>
            </a:endParaRPr>
          </a:p>
          <a:p>
            <a:pPr marL="561340" indent="-320040">
              <a:lnSpc>
                <a:spcPct val="100000"/>
              </a:lnSpc>
              <a:spcBef>
                <a:spcPts val="1580"/>
              </a:spcBef>
              <a:buClr>
                <a:srgbClr val="765E54"/>
              </a:buClr>
              <a:buSzPct val="60344"/>
              <a:buFont typeface="Wingdings"/>
              <a:buChar char=""/>
              <a:tabLst>
                <a:tab pos="561340" algn="l"/>
              </a:tabLst>
            </a:pPr>
            <a:r>
              <a:rPr sz="2900" spc="-15" dirty="0">
                <a:solidFill>
                  <a:srgbClr val="000000"/>
                </a:solidFill>
                <a:latin typeface="Georgia"/>
                <a:cs typeface="Georgia"/>
              </a:rPr>
              <a:t>6</a:t>
            </a:r>
            <a:r>
              <a:rPr sz="2900" spc="5" dirty="0">
                <a:solidFill>
                  <a:srgbClr val="000000"/>
                </a:solidFill>
                <a:latin typeface="Georgia"/>
                <a:cs typeface="Georgia"/>
              </a:rPr>
              <a:t>.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2</a:t>
            </a:r>
            <a:r>
              <a:rPr sz="29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D</a:t>
            </a:r>
            <a:r>
              <a:rPr sz="2900" spc="-15" dirty="0">
                <a:solidFill>
                  <a:srgbClr val="000000"/>
                </a:solidFill>
                <a:latin typeface="Georgia"/>
                <a:cs typeface="Georgia"/>
              </a:rPr>
              <a:t>e</a:t>
            </a:r>
            <a:r>
              <a:rPr sz="2900" spc="-10" dirty="0">
                <a:solidFill>
                  <a:srgbClr val="000000"/>
                </a:solidFill>
                <a:latin typeface="Georgia"/>
                <a:cs typeface="Georgia"/>
              </a:rPr>
              <a:t>f</a:t>
            </a:r>
            <a:r>
              <a:rPr sz="2900" spc="-15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  <a:r>
              <a:rPr sz="2900" spc="5" dirty="0">
                <a:solidFill>
                  <a:srgbClr val="000000"/>
                </a:solidFill>
                <a:latin typeface="Georgia"/>
                <a:cs typeface="Georgia"/>
              </a:rPr>
              <a:t>n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e</a:t>
            </a:r>
            <a:r>
              <a:rPr sz="2900" spc="-2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900" spc="-10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ct</a:t>
            </a:r>
            <a:r>
              <a:rPr sz="2900" spc="-15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  <a:r>
              <a:rPr sz="2900" spc="-10" dirty="0">
                <a:solidFill>
                  <a:srgbClr val="000000"/>
                </a:solidFill>
                <a:latin typeface="Georgia"/>
                <a:cs typeface="Georgia"/>
              </a:rPr>
              <a:t>v</a:t>
            </a:r>
            <a:r>
              <a:rPr sz="2900" spc="-15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t</a:t>
            </a:r>
            <a:r>
              <a:rPr sz="2900" spc="-15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  <a:r>
              <a:rPr sz="2900" spc="5" dirty="0">
                <a:solidFill>
                  <a:srgbClr val="000000"/>
                </a:solidFill>
                <a:latin typeface="Georgia"/>
                <a:cs typeface="Georgia"/>
              </a:rPr>
              <a:t>e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s</a:t>
            </a:r>
            <a:endParaRPr sz="2900">
              <a:latin typeface="Georgia"/>
              <a:cs typeface="Georgia"/>
            </a:endParaRPr>
          </a:p>
          <a:p>
            <a:pPr marL="561340" indent="-320040">
              <a:lnSpc>
                <a:spcPct val="100000"/>
              </a:lnSpc>
              <a:spcBef>
                <a:spcPts val="1725"/>
              </a:spcBef>
              <a:buClr>
                <a:srgbClr val="765E54"/>
              </a:buClr>
              <a:buSzPct val="60344"/>
              <a:buFont typeface="Wingdings"/>
              <a:buChar char=""/>
              <a:tabLst>
                <a:tab pos="561340" algn="l"/>
              </a:tabLst>
            </a:pPr>
            <a:r>
              <a:rPr spc="-15" dirty="0">
                <a:solidFill>
                  <a:srgbClr val="000000"/>
                </a:solidFill>
                <a:latin typeface="Georgia"/>
                <a:cs typeface="Georgia"/>
              </a:rPr>
              <a:t>6</a:t>
            </a:r>
            <a:r>
              <a:rPr spc="5" dirty="0">
                <a:solidFill>
                  <a:srgbClr val="000000"/>
                </a:solidFill>
                <a:latin typeface="Georgia"/>
                <a:cs typeface="Georgia"/>
              </a:rPr>
              <a:t>.</a:t>
            </a:r>
            <a:r>
              <a:rPr dirty="0">
                <a:solidFill>
                  <a:srgbClr val="000000"/>
                </a:solidFill>
                <a:latin typeface="Georgia"/>
                <a:cs typeface="Georgia"/>
              </a:rPr>
              <a:t>3</a:t>
            </a:r>
            <a:r>
              <a:rPr spc="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dirty="0">
                <a:solidFill>
                  <a:srgbClr val="000000"/>
                </a:solidFill>
                <a:latin typeface="Georgia"/>
                <a:cs typeface="Georgia"/>
              </a:rPr>
              <a:t>S</a:t>
            </a:r>
            <a:r>
              <a:rPr spc="-15" dirty="0">
                <a:solidFill>
                  <a:srgbClr val="000000"/>
                </a:solidFill>
                <a:latin typeface="Georgia"/>
                <a:cs typeface="Georgia"/>
              </a:rPr>
              <a:t>e</a:t>
            </a:r>
            <a:r>
              <a:rPr dirty="0">
                <a:solidFill>
                  <a:srgbClr val="000000"/>
                </a:solidFill>
                <a:latin typeface="Georgia"/>
                <a:cs typeface="Georgia"/>
              </a:rPr>
              <a:t>qu</a:t>
            </a:r>
            <a:r>
              <a:rPr spc="-15" dirty="0">
                <a:solidFill>
                  <a:srgbClr val="000000"/>
                </a:solidFill>
                <a:latin typeface="Georgia"/>
                <a:cs typeface="Georgia"/>
              </a:rPr>
              <a:t>en</a:t>
            </a:r>
            <a:r>
              <a:rPr dirty="0">
                <a:solidFill>
                  <a:srgbClr val="000000"/>
                </a:solidFill>
                <a:latin typeface="Georgia"/>
                <a:cs typeface="Georgia"/>
              </a:rPr>
              <a:t>ce</a:t>
            </a:r>
            <a:r>
              <a:rPr spc="-4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pc="-10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dirty="0">
                <a:solidFill>
                  <a:srgbClr val="000000"/>
                </a:solidFill>
                <a:latin typeface="Georgia"/>
                <a:cs typeface="Georgia"/>
              </a:rPr>
              <a:t>ct</a:t>
            </a:r>
            <a:r>
              <a:rPr spc="-15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  <a:r>
              <a:rPr spc="-10" dirty="0">
                <a:solidFill>
                  <a:srgbClr val="000000"/>
                </a:solidFill>
                <a:latin typeface="Georgia"/>
                <a:cs typeface="Georgia"/>
              </a:rPr>
              <a:t>v</a:t>
            </a:r>
            <a:r>
              <a:rPr spc="-15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  <a:r>
              <a:rPr dirty="0">
                <a:solidFill>
                  <a:srgbClr val="000000"/>
                </a:solidFill>
                <a:latin typeface="Georgia"/>
                <a:cs typeface="Georgia"/>
              </a:rPr>
              <a:t>t</a:t>
            </a:r>
            <a:r>
              <a:rPr spc="-15" dirty="0">
                <a:solidFill>
                  <a:srgbClr val="000000"/>
                </a:solidFill>
                <a:latin typeface="Georgia"/>
                <a:cs typeface="Georgia"/>
              </a:rPr>
              <a:t>ie</a:t>
            </a:r>
            <a:r>
              <a:rPr dirty="0">
                <a:solidFill>
                  <a:srgbClr val="000000"/>
                </a:solidFill>
                <a:latin typeface="Georgia"/>
                <a:cs typeface="Georgia"/>
              </a:rPr>
              <a:t>s</a:t>
            </a:r>
          </a:p>
          <a:p>
            <a:pPr marL="561340" indent="-320040">
              <a:lnSpc>
                <a:spcPct val="100000"/>
              </a:lnSpc>
              <a:spcBef>
                <a:spcPts val="1750"/>
              </a:spcBef>
              <a:buClr>
                <a:srgbClr val="765E54"/>
              </a:buClr>
              <a:buSzPct val="60344"/>
              <a:buFont typeface="Wingdings"/>
              <a:buChar char=""/>
              <a:tabLst>
                <a:tab pos="561340" algn="l"/>
              </a:tabLst>
            </a:pPr>
            <a:r>
              <a:rPr sz="2900" spc="-15" dirty="0">
                <a:solidFill>
                  <a:srgbClr val="000000"/>
                </a:solidFill>
                <a:latin typeface="Georgia"/>
                <a:cs typeface="Georgia"/>
              </a:rPr>
              <a:t>6</a:t>
            </a:r>
            <a:r>
              <a:rPr sz="2900" spc="5" dirty="0">
                <a:solidFill>
                  <a:srgbClr val="000000"/>
                </a:solidFill>
                <a:latin typeface="Georgia"/>
                <a:cs typeface="Georgia"/>
              </a:rPr>
              <a:t>.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4</a:t>
            </a:r>
            <a:r>
              <a:rPr sz="2900" spc="-3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900" spc="-5" dirty="0">
                <a:solidFill>
                  <a:srgbClr val="000000"/>
                </a:solidFill>
                <a:latin typeface="Georgia"/>
                <a:cs typeface="Georgia"/>
              </a:rPr>
              <a:t>E</a:t>
            </a:r>
            <a:r>
              <a:rPr sz="2900" spc="-10" dirty="0">
                <a:solidFill>
                  <a:srgbClr val="000000"/>
                </a:solidFill>
                <a:latin typeface="Georgia"/>
                <a:cs typeface="Georgia"/>
              </a:rPr>
              <a:t>s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t</a:t>
            </a:r>
            <a:r>
              <a:rPr sz="2900" spc="-15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m</a:t>
            </a:r>
            <a:r>
              <a:rPr sz="2900" spc="-5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te</a:t>
            </a:r>
            <a:r>
              <a:rPr sz="2900" spc="-4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900" spc="-10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ct</a:t>
            </a:r>
            <a:r>
              <a:rPr sz="2900" spc="-15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  <a:r>
              <a:rPr sz="2900" spc="-10" dirty="0">
                <a:solidFill>
                  <a:srgbClr val="000000"/>
                </a:solidFill>
                <a:latin typeface="Georgia"/>
                <a:cs typeface="Georgia"/>
              </a:rPr>
              <a:t>v</a:t>
            </a:r>
            <a:r>
              <a:rPr sz="2900" spc="5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ty </a:t>
            </a:r>
            <a:r>
              <a:rPr sz="2900" spc="-5" dirty="0">
                <a:solidFill>
                  <a:srgbClr val="000000"/>
                </a:solidFill>
                <a:latin typeface="Georgia"/>
                <a:cs typeface="Georgia"/>
              </a:rPr>
              <a:t>R</a:t>
            </a:r>
            <a:r>
              <a:rPr sz="2900" spc="-15" dirty="0">
                <a:solidFill>
                  <a:srgbClr val="000000"/>
                </a:solidFill>
                <a:latin typeface="Georgia"/>
                <a:cs typeface="Georgia"/>
              </a:rPr>
              <a:t>e</a:t>
            </a:r>
            <a:r>
              <a:rPr sz="2900" spc="-10" dirty="0">
                <a:solidFill>
                  <a:srgbClr val="000000"/>
                </a:solidFill>
                <a:latin typeface="Georgia"/>
                <a:cs typeface="Georgia"/>
              </a:rPr>
              <a:t>so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u</a:t>
            </a:r>
            <a:r>
              <a:rPr sz="2900" spc="-20" dirty="0">
                <a:solidFill>
                  <a:srgbClr val="000000"/>
                </a:solidFill>
                <a:latin typeface="Georgia"/>
                <a:cs typeface="Georgia"/>
              </a:rPr>
              <a:t>r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c</a:t>
            </a:r>
            <a:r>
              <a:rPr sz="2900" spc="-15" dirty="0">
                <a:solidFill>
                  <a:srgbClr val="000000"/>
                </a:solidFill>
                <a:latin typeface="Georgia"/>
                <a:cs typeface="Georgia"/>
              </a:rPr>
              <a:t>e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s</a:t>
            </a:r>
            <a:endParaRPr sz="2900">
              <a:latin typeface="Georgia"/>
              <a:cs typeface="Georgia"/>
            </a:endParaRPr>
          </a:p>
          <a:p>
            <a:pPr marL="561340" indent="-320040">
              <a:lnSpc>
                <a:spcPct val="100000"/>
              </a:lnSpc>
              <a:spcBef>
                <a:spcPts val="1750"/>
              </a:spcBef>
              <a:buClr>
                <a:srgbClr val="765E54"/>
              </a:buClr>
              <a:buSzPct val="60344"/>
              <a:buFont typeface="Wingdings"/>
              <a:buChar char=""/>
              <a:tabLst>
                <a:tab pos="561340" algn="l"/>
              </a:tabLst>
            </a:pPr>
            <a:r>
              <a:rPr sz="2900" spc="-15" dirty="0">
                <a:solidFill>
                  <a:srgbClr val="000000"/>
                </a:solidFill>
                <a:latin typeface="Georgia"/>
                <a:cs typeface="Georgia"/>
              </a:rPr>
              <a:t>6</a:t>
            </a:r>
            <a:r>
              <a:rPr sz="2900" spc="5" dirty="0">
                <a:solidFill>
                  <a:srgbClr val="000000"/>
                </a:solidFill>
                <a:latin typeface="Georgia"/>
                <a:cs typeface="Georgia"/>
              </a:rPr>
              <a:t>.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5 </a:t>
            </a:r>
            <a:r>
              <a:rPr sz="2900" spc="-5" dirty="0">
                <a:solidFill>
                  <a:srgbClr val="000000"/>
                </a:solidFill>
                <a:latin typeface="Georgia"/>
                <a:cs typeface="Georgia"/>
              </a:rPr>
              <a:t>E</a:t>
            </a:r>
            <a:r>
              <a:rPr sz="2900" spc="-10" dirty="0">
                <a:solidFill>
                  <a:srgbClr val="000000"/>
                </a:solidFill>
                <a:latin typeface="Georgia"/>
                <a:cs typeface="Georgia"/>
              </a:rPr>
              <a:t>s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t</a:t>
            </a:r>
            <a:r>
              <a:rPr sz="2900" spc="-15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m</a:t>
            </a:r>
            <a:r>
              <a:rPr sz="2900" spc="-5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te</a:t>
            </a:r>
            <a:r>
              <a:rPr sz="2900" spc="-4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900" spc="-10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ct</a:t>
            </a:r>
            <a:r>
              <a:rPr sz="2900" spc="-15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  <a:r>
              <a:rPr sz="2900" spc="-10" dirty="0">
                <a:solidFill>
                  <a:srgbClr val="000000"/>
                </a:solidFill>
                <a:latin typeface="Georgia"/>
                <a:cs typeface="Georgia"/>
              </a:rPr>
              <a:t>v</a:t>
            </a:r>
            <a:r>
              <a:rPr sz="2900" spc="-15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ty</a:t>
            </a:r>
            <a:r>
              <a:rPr sz="2900" spc="-2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D</a:t>
            </a:r>
            <a:r>
              <a:rPr sz="2900" spc="-20" dirty="0">
                <a:solidFill>
                  <a:srgbClr val="000000"/>
                </a:solidFill>
                <a:latin typeface="Georgia"/>
                <a:cs typeface="Georgia"/>
              </a:rPr>
              <a:t>u</a:t>
            </a:r>
            <a:r>
              <a:rPr sz="2900" spc="5" dirty="0">
                <a:solidFill>
                  <a:srgbClr val="000000"/>
                </a:solidFill>
                <a:latin typeface="Georgia"/>
                <a:cs typeface="Georgia"/>
              </a:rPr>
              <a:t>r</a:t>
            </a:r>
            <a:r>
              <a:rPr sz="2900" spc="-5" dirty="0">
                <a:solidFill>
                  <a:srgbClr val="000000"/>
                </a:solidFill>
                <a:latin typeface="Georgia"/>
                <a:cs typeface="Georgia"/>
              </a:rPr>
              <a:t>a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t</a:t>
            </a:r>
            <a:r>
              <a:rPr sz="2900" spc="-15" dirty="0">
                <a:solidFill>
                  <a:srgbClr val="000000"/>
                </a:solidFill>
                <a:latin typeface="Georgia"/>
                <a:cs typeface="Georgia"/>
              </a:rPr>
              <a:t>i</a:t>
            </a:r>
            <a:r>
              <a:rPr sz="2900" spc="-10" dirty="0">
                <a:solidFill>
                  <a:srgbClr val="000000"/>
                </a:solidFill>
                <a:latin typeface="Georgia"/>
                <a:cs typeface="Georgia"/>
              </a:rPr>
              <a:t>o</a:t>
            </a:r>
            <a:r>
              <a:rPr sz="2900" spc="-15" dirty="0">
                <a:solidFill>
                  <a:srgbClr val="000000"/>
                </a:solidFill>
                <a:latin typeface="Georgia"/>
                <a:cs typeface="Georgia"/>
              </a:rPr>
              <a:t>n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s</a:t>
            </a:r>
            <a:endParaRPr sz="2900">
              <a:latin typeface="Georgia"/>
              <a:cs typeface="Georgia"/>
            </a:endParaRPr>
          </a:p>
          <a:p>
            <a:pPr marL="561340" indent="-320040">
              <a:lnSpc>
                <a:spcPct val="100000"/>
              </a:lnSpc>
              <a:spcBef>
                <a:spcPts val="1750"/>
              </a:spcBef>
              <a:buClr>
                <a:srgbClr val="765E54"/>
              </a:buClr>
              <a:buSzPct val="60344"/>
              <a:buFont typeface="Wingdings"/>
              <a:buChar char=""/>
              <a:tabLst>
                <a:tab pos="561340" algn="l"/>
              </a:tabLst>
            </a:pPr>
            <a:r>
              <a:rPr sz="2900" spc="-15" dirty="0">
                <a:solidFill>
                  <a:srgbClr val="000000"/>
                </a:solidFill>
                <a:latin typeface="Georgia"/>
                <a:cs typeface="Georgia"/>
              </a:rPr>
              <a:t>6</a:t>
            </a:r>
            <a:r>
              <a:rPr sz="2900" spc="5" dirty="0">
                <a:solidFill>
                  <a:srgbClr val="000000"/>
                </a:solidFill>
                <a:latin typeface="Georgia"/>
                <a:cs typeface="Georgia"/>
              </a:rPr>
              <a:t>.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6</a:t>
            </a:r>
            <a:r>
              <a:rPr sz="2900" spc="-3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D</a:t>
            </a:r>
            <a:r>
              <a:rPr sz="2900" spc="-15" dirty="0">
                <a:solidFill>
                  <a:srgbClr val="000000"/>
                </a:solidFill>
                <a:latin typeface="Georgia"/>
                <a:cs typeface="Georgia"/>
              </a:rPr>
              <a:t>e</a:t>
            </a:r>
            <a:r>
              <a:rPr sz="2900" spc="-10" dirty="0">
                <a:solidFill>
                  <a:srgbClr val="000000"/>
                </a:solidFill>
                <a:latin typeface="Georgia"/>
                <a:cs typeface="Georgia"/>
              </a:rPr>
              <a:t>v</a:t>
            </a:r>
            <a:r>
              <a:rPr sz="2900" spc="-15" dirty="0">
                <a:solidFill>
                  <a:srgbClr val="000000"/>
                </a:solidFill>
                <a:latin typeface="Georgia"/>
                <a:cs typeface="Georgia"/>
              </a:rPr>
              <a:t>e</a:t>
            </a:r>
            <a:r>
              <a:rPr sz="2900" spc="5" dirty="0">
                <a:solidFill>
                  <a:srgbClr val="000000"/>
                </a:solidFill>
                <a:latin typeface="Georgia"/>
                <a:cs typeface="Georgia"/>
              </a:rPr>
              <a:t>l</a:t>
            </a:r>
            <a:r>
              <a:rPr sz="2900" spc="-10" dirty="0">
                <a:solidFill>
                  <a:srgbClr val="000000"/>
                </a:solidFill>
                <a:latin typeface="Georgia"/>
                <a:cs typeface="Georgia"/>
              </a:rPr>
              <a:t>o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p</a:t>
            </a:r>
            <a:r>
              <a:rPr sz="2900" spc="-1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Sc</a:t>
            </a:r>
            <a:r>
              <a:rPr sz="2900" spc="5" dirty="0">
                <a:solidFill>
                  <a:srgbClr val="000000"/>
                </a:solidFill>
                <a:latin typeface="Georgia"/>
                <a:cs typeface="Georgia"/>
              </a:rPr>
              <a:t>h</a:t>
            </a:r>
            <a:r>
              <a:rPr sz="2900" spc="-15" dirty="0">
                <a:solidFill>
                  <a:srgbClr val="000000"/>
                </a:solidFill>
                <a:latin typeface="Georgia"/>
                <a:cs typeface="Georgia"/>
              </a:rPr>
              <a:t>e</a:t>
            </a:r>
            <a:r>
              <a:rPr sz="2900" spc="5" dirty="0">
                <a:solidFill>
                  <a:srgbClr val="000000"/>
                </a:solidFill>
                <a:latin typeface="Georgia"/>
                <a:cs typeface="Georgia"/>
              </a:rPr>
              <a:t>d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u</a:t>
            </a:r>
            <a:r>
              <a:rPr sz="2900" spc="5" dirty="0">
                <a:solidFill>
                  <a:srgbClr val="000000"/>
                </a:solidFill>
                <a:latin typeface="Georgia"/>
                <a:cs typeface="Georgia"/>
              </a:rPr>
              <a:t>l</a:t>
            </a:r>
            <a:r>
              <a:rPr sz="2900" dirty="0">
                <a:solidFill>
                  <a:srgbClr val="000000"/>
                </a:solidFill>
                <a:latin typeface="Georgia"/>
                <a:cs typeface="Georgia"/>
              </a:rPr>
              <a:t>e</a:t>
            </a:r>
            <a:endParaRPr sz="2900">
              <a:latin typeface="Georgia"/>
              <a:cs typeface="Georgia"/>
            </a:endParaRPr>
          </a:p>
          <a:p>
            <a:pPr marL="561340" indent="-320040">
              <a:lnSpc>
                <a:spcPct val="100000"/>
              </a:lnSpc>
              <a:spcBef>
                <a:spcPts val="1750"/>
              </a:spcBef>
              <a:buClr>
                <a:srgbClr val="765E54"/>
              </a:buClr>
              <a:buSzPct val="60344"/>
              <a:buFont typeface="Wingdings"/>
              <a:buChar char=""/>
              <a:tabLst>
                <a:tab pos="561340" algn="l"/>
              </a:tabLst>
            </a:pPr>
            <a:r>
              <a:rPr spc="-15" dirty="0">
                <a:solidFill>
                  <a:srgbClr val="000000"/>
                </a:solidFill>
                <a:latin typeface="Georgia"/>
                <a:cs typeface="Georgia"/>
              </a:rPr>
              <a:t>6</a:t>
            </a:r>
            <a:r>
              <a:rPr spc="5" dirty="0">
                <a:solidFill>
                  <a:srgbClr val="000000"/>
                </a:solidFill>
                <a:latin typeface="Georgia"/>
                <a:cs typeface="Georgia"/>
              </a:rPr>
              <a:t>.</a:t>
            </a:r>
            <a:r>
              <a:rPr dirty="0">
                <a:solidFill>
                  <a:srgbClr val="000000"/>
                </a:solidFill>
                <a:latin typeface="Georgia"/>
                <a:cs typeface="Georgia"/>
              </a:rPr>
              <a:t>7</a:t>
            </a:r>
            <a:r>
              <a:rPr spc="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dirty="0">
                <a:solidFill>
                  <a:srgbClr val="000000"/>
                </a:solidFill>
                <a:latin typeface="Georgia"/>
                <a:cs typeface="Georgia"/>
              </a:rPr>
              <a:t>C</a:t>
            </a:r>
            <a:r>
              <a:rPr spc="-10" dirty="0">
                <a:solidFill>
                  <a:srgbClr val="000000"/>
                </a:solidFill>
                <a:latin typeface="Georgia"/>
                <a:cs typeface="Georgia"/>
              </a:rPr>
              <a:t>o</a:t>
            </a:r>
            <a:r>
              <a:rPr spc="-15" dirty="0">
                <a:solidFill>
                  <a:srgbClr val="000000"/>
                </a:solidFill>
                <a:latin typeface="Georgia"/>
                <a:cs typeface="Georgia"/>
              </a:rPr>
              <a:t>n</a:t>
            </a:r>
            <a:r>
              <a:rPr spc="-25" dirty="0">
                <a:solidFill>
                  <a:srgbClr val="000000"/>
                </a:solidFill>
                <a:latin typeface="Georgia"/>
                <a:cs typeface="Georgia"/>
              </a:rPr>
              <a:t>t</a:t>
            </a:r>
            <a:r>
              <a:rPr spc="5" dirty="0">
                <a:solidFill>
                  <a:srgbClr val="000000"/>
                </a:solidFill>
                <a:latin typeface="Georgia"/>
                <a:cs typeface="Georgia"/>
              </a:rPr>
              <a:t>r</a:t>
            </a:r>
            <a:r>
              <a:rPr spc="-35" dirty="0">
                <a:solidFill>
                  <a:srgbClr val="000000"/>
                </a:solidFill>
                <a:latin typeface="Georgia"/>
                <a:cs typeface="Georgia"/>
              </a:rPr>
              <a:t>o</a:t>
            </a:r>
            <a:r>
              <a:rPr dirty="0">
                <a:solidFill>
                  <a:srgbClr val="000000"/>
                </a:solidFill>
                <a:latin typeface="Georgia"/>
                <a:cs typeface="Georgia"/>
              </a:rPr>
              <a:t>l</a:t>
            </a:r>
            <a:r>
              <a:rPr spc="25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dirty="0">
                <a:solidFill>
                  <a:srgbClr val="000000"/>
                </a:solidFill>
                <a:latin typeface="Georgia"/>
                <a:cs typeface="Georgia"/>
              </a:rPr>
              <a:t>Sc</a:t>
            </a:r>
            <a:r>
              <a:rPr spc="-15" dirty="0">
                <a:solidFill>
                  <a:srgbClr val="000000"/>
                </a:solidFill>
                <a:latin typeface="Georgia"/>
                <a:cs typeface="Georgia"/>
              </a:rPr>
              <a:t>hed</a:t>
            </a:r>
            <a:r>
              <a:rPr spc="-20" dirty="0">
                <a:solidFill>
                  <a:srgbClr val="000000"/>
                </a:solidFill>
                <a:latin typeface="Georgia"/>
                <a:cs typeface="Georgia"/>
              </a:rPr>
              <a:t>u</a:t>
            </a:r>
            <a:r>
              <a:rPr spc="5" dirty="0">
                <a:solidFill>
                  <a:srgbClr val="000000"/>
                </a:solidFill>
                <a:latin typeface="Georgia"/>
                <a:cs typeface="Georgia"/>
              </a:rPr>
              <a:t>l</a:t>
            </a:r>
            <a:r>
              <a:rPr dirty="0">
                <a:solidFill>
                  <a:srgbClr val="000000"/>
                </a:solidFill>
                <a:latin typeface="Georgia"/>
                <a:cs typeface="Georgia"/>
              </a:rPr>
              <a:t>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37176" y="4980432"/>
            <a:ext cx="3925824" cy="1167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500">
              <a:lnSpc>
                <a:spcPct val="100000"/>
              </a:lnSpc>
            </a:pPr>
            <a:r>
              <a:rPr spc="-10" dirty="0"/>
              <a:t>Qu</a:t>
            </a:r>
            <a:r>
              <a:rPr spc="-15" dirty="0"/>
              <a:t>i</a:t>
            </a:r>
            <a:r>
              <a:rPr spc="-5" dirty="0"/>
              <a:t>z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40739" y="1077976"/>
            <a:ext cx="7735570" cy="392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5110"/>
              </a:lnSpc>
            </a:pP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“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ph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our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2900" spc="-5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quan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2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 w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ld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b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”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is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ll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endParaRPr sz="2900">
              <a:latin typeface="Arial"/>
              <a:cs typeface="Arial"/>
            </a:endParaRPr>
          </a:p>
          <a:p>
            <a:pPr marL="530860" indent="-518159">
              <a:lnSpc>
                <a:spcPct val="100000"/>
              </a:lnSpc>
              <a:spcBef>
                <a:spcPts val="1550"/>
              </a:spcBef>
              <a:buAutoNum type="alphaUcPeriod"/>
              <a:tabLst>
                <a:tab pos="530860" algn="l"/>
              </a:tabLst>
            </a:pP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our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  <a:p>
            <a:pPr marL="530860" indent="-518159">
              <a:lnSpc>
                <a:spcPct val="100000"/>
              </a:lnSpc>
              <a:spcBef>
                <a:spcPts val="1725"/>
              </a:spcBef>
              <a:buAutoNum type="alphaUcPeriod"/>
              <a:tabLst>
                <a:tab pos="530860" algn="l"/>
              </a:tabLst>
            </a:pP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our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5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2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ng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1750"/>
              </a:spcBef>
              <a:buAutoNum type="alphaUcPeriod"/>
              <a:tabLst>
                <a:tab pos="528320" algn="l"/>
              </a:tabLst>
            </a:pP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our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5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B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re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k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-65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ru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ur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(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BS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)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1725"/>
              </a:spcBef>
              <a:buAutoNum type="alphaUcPeriod"/>
              <a:tabLst>
                <a:tab pos="528320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im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9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900" spc="-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our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4540" y="1153159"/>
            <a:ext cx="6845934" cy="619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dirty="0">
                <a:solidFill>
                  <a:srgbClr val="765E54"/>
                </a:solidFill>
                <a:latin typeface="Georgia"/>
                <a:cs typeface="Georgia"/>
              </a:rPr>
              <a:t>6</a:t>
            </a:r>
            <a:r>
              <a:rPr sz="4000" spc="-5" dirty="0">
                <a:solidFill>
                  <a:srgbClr val="765E54"/>
                </a:solidFill>
                <a:latin typeface="Georgia"/>
                <a:cs typeface="Georgia"/>
              </a:rPr>
              <a:t>.</a:t>
            </a:r>
            <a:r>
              <a:rPr sz="4000" dirty="0">
                <a:solidFill>
                  <a:srgbClr val="765E54"/>
                </a:solidFill>
                <a:latin typeface="Georgia"/>
                <a:cs typeface="Georgia"/>
              </a:rPr>
              <a:t>4</a:t>
            </a:r>
            <a:r>
              <a:rPr sz="4000" spc="-30" dirty="0">
                <a:solidFill>
                  <a:srgbClr val="765E54"/>
                </a:solidFill>
                <a:latin typeface="Georgia"/>
                <a:cs typeface="Georgia"/>
              </a:rPr>
              <a:t> </a:t>
            </a:r>
            <a:r>
              <a:rPr sz="4000" spc="-5" dirty="0">
                <a:solidFill>
                  <a:srgbClr val="765E54"/>
                </a:solidFill>
                <a:latin typeface="Georgia"/>
                <a:cs typeface="Georgia"/>
              </a:rPr>
              <a:t>Es</a:t>
            </a:r>
            <a:r>
              <a:rPr sz="4000" dirty="0">
                <a:solidFill>
                  <a:srgbClr val="765E54"/>
                </a:solidFill>
                <a:latin typeface="Georgia"/>
                <a:cs typeface="Georgia"/>
              </a:rPr>
              <a:t>ti</a:t>
            </a:r>
            <a:r>
              <a:rPr sz="4000" spc="-35" dirty="0">
                <a:solidFill>
                  <a:srgbClr val="765E54"/>
                </a:solidFill>
                <a:latin typeface="Georgia"/>
                <a:cs typeface="Georgia"/>
              </a:rPr>
              <a:t>m</a:t>
            </a:r>
            <a:r>
              <a:rPr sz="4000" spc="-10" dirty="0">
                <a:solidFill>
                  <a:srgbClr val="765E54"/>
                </a:solidFill>
                <a:latin typeface="Georgia"/>
                <a:cs typeface="Georgia"/>
              </a:rPr>
              <a:t>a</a:t>
            </a:r>
            <a:r>
              <a:rPr sz="4000" dirty="0">
                <a:solidFill>
                  <a:srgbClr val="765E54"/>
                </a:solidFill>
                <a:latin typeface="Georgia"/>
                <a:cs typeface="Georgia"/>
              </a:rPr>
              <a:t>te</a:t>
            </a:r>
            <a:r>
              <a:rPr sz="4000" spc="-15" dirty="0">
                <a:solidFill>
                  <a:srgbClr val="765E54"/>
                </a:solidFill>
                <a:latin typeface="Georgia"/>
                <a:cs typeface="Georgia"/>
              </a:rPr>
              <a:t> </a:t>
            </a:r>
            <a:r>
              <a:rPr sz="4000" spc="-5" dirty="0">
                <a:solidFill>
                  <a:srgbClr val="765E54"/>
                </a:solidFill>
                <a:latin typeface="Georgia"/>
                <a:cs typeface="Georgia"/>
              </a:rPr>
              <a:t>A</a:t>
            </a:r>
            <a:r>
              <a:rPr sz="4000" spc="-25" dirty="0">
                <a:solidFill>
                  <a:srgbClr val="765E54"/>
                </a:solidFill>
                <a:latin typeface="Georgia"/>
                <a:cs typeface="Georgia"/>
              </a:rPr>
              <a:t>c</a:t>
            </a:r>
            <a:r>
              <a:rPr sz="4000" dirty="0">
                <a:solidFill>
                  <a:srgbClr val="765E54"/>
                </a:solidFill>
                <a:latin typeface="Georgia"/>
                <a:cs typeface="Georgia"/>
              </a:rPr>
              <a:t>ti</a:t>
            </a:r>
            <a:r>
              <a:rPr sz="4000" spc="-30" dirty="0">
                <a:solidFill>
                  <a:srgbClr val="765E54"/>
                </a:solidFill>
                <a:latin typeface="Georgia"/>
                <a:cs typeface="Georgia"/>
              </a:rPr>
              <a:t>v</a:t>
            </a:r>
            <a:r>
              <a:rPr sz="4000" spc="-25" dirty="0">
                <a:solidFill>
                  <a:srgbClr val="765E54"/>
                </a:solidFill>
                <a:latin typeface="Georgia"/>
                <a:cs typeface="Georgia"/>
              </a:rPr>
              <a:t>i</a:t>
            </a:r>
            <a:r>
              <a:rPr sz="4000" dirty="0">
                <a:solidFill>
                  <a:srgbClr val="765E54"/>
                </a:solidFill>
                <a:latin typeface="Georgia"/>
                <a:cs typeface="Georgia"/>
              </a:rPr>
              <a:t>ty</a:t>
            </a:r>
            <a:r>
              <a:rPr sz="4000" spc="20" dirty="0">
                <a:solidFill>
                  <a:srgbClr val="765E54"/>
                </a:solidFill>
                <a:latin typeface="Georgia"/>
                <a:cs typeface="Georgia"/>
              </a:rPr>
              <a:t> </a:t>
            </a:r>
            <a:r>
              <a:rPr sz="4000" spc="-5" dirty="0">
                <a:solidFill>
                  <a:srgbClr val="765E54"/>
                </a:solidFill>
                <a:latin typeface="Georgia"/>
                <a:cs typeface="Georgia"/>
              </a:rPr>
              <a:t>Du</a:t>
            </a:r>
            <a:r>
              <a:rPr sz="4000" spc="-15" dirty="0">
                <a:solidFill>
                  <a:srgbClr val="765E54"/>
                </a:solidFill>
                <a:latin typeface="Georgia"/>
                <a:cs typeface="Georgia"/>
              </a:rPr>
              <a:t>r</a:t>
            </a:r>
            <a:r>
              <a:rPr sz="4000" spc="-35" dirty="0">
                <a:solidFill>
                  <a:srgbClr val="765E54"/>
                </a:solidFill>
                <a:latin typeface="Georgia"/>
                <a:cs typeface="Georgia"/>
              </a:rPr>
              <a:t>a</a:t>
            </a:r>
            <a:r>
              <a:rPr sz="4000" dirty="0">
                <a:solidFill>
                  <a:srgbClr val="765E54"/>
                </a:solidFill>
                <a:latin typeface="Georgia"/>
                <a:cs typeface="Georgia"/>
              </a:rPr>
              <a:t>ti</a:t>
            </a:r>
            <a:r>
              <a:rPr sz="4000" spc="-30" dirty="0">
                <a:solidFill>
                  <a:srgbClr val="765E54"/>
                </a:solidFill>
                <a:latin typeface="Georgia"/>
                <a:cs typeface="Georgia"/>
              </a:rPr>
              <a:t>o</a:t>
            </a:r>
            <a:r>
              <a:rPr sz="4000" dirty="0">
                <a:solidFill>
                  <a:srgbClr val="765E54"/>
                </a:solidFill>
                <a:latin typeface="Georgia"/>
                <a:cs typeface="Georgia"/>
              </a:rPr>
              <a:t>n</a:t>
            </a:r>
            <a:endParaRPr sz="4000">
              <a:latin typeface="Georgia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764540" y="2382520"/>
            <a:ext cx="7220584" cy="1998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pro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pr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x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be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spc="-5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f 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k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per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od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-5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-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5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nd</a:t>
            </a:r>
            <a:r>
              <a:rPr sz="2900" spc="2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ua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65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-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our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40"/>
                </a:moveTo>
                <a:lnTo>
                  <a:pt x="9144000" y="320040"/>
                </a:lnTo>
                <a:lnTo>
                  <a:pt x="9144000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3400" y="0"/>
            <a:ext cx="8610600" cy="228600"/>
          </a:xfrm>
          <a:custGeom>
            <a:avLst/>
            <a:gdLst/>
            <a:ahLst/>
            <a:cxnLst/>
            <a:rect l="l" t="t" r="r" b="b"/>
            <a:pathLst>
              <a:path w="8610600" h="228600">
                <a:moveTo>
                  <a:pt x="0" y="228600"/>
                </a:moveTo>
                <a:lnTo>
                  <a:pt x="8610600" y="228600"/>
                </a:lnTo>
                <a:lnTo>
                  <a:pt x="86106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765E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6008" y="445008"/>
            <a:ext cx="7595616" cy="5815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572008"/>
            <a:ext cx="8068945" cy="588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Es</a:t>
            </a:r>
            <a:r>
              <a:rPr dirty="0"/>
              <a:t>t</a:t>
            </a:r>
            <a:r>
              <a:rPr spc="-15" dirty="0"/>
              <a:t>i</a:t>
            </a:r>
            <a:r>
              <a:rPr spc="-25" dirty="0"/>
              <a:t>m</a:t>
            </a:r>
            <a:r>
              <a:rPr spc="-5" dirty="0"/>
              <a:t>a</a:t>
            </a:r>
            <a:r>
              <a:rPr dirty="0"/>
              <a:t>t</a:t>
            </a:r>
            <a:r>
              <a:rPr spc="-5" dirty="0"/>
              <a:t>e</a:t>
            </a:r>
            <a:r>
              <a:rPr spc="10" dirty="0"/>
              <a:t> </a:t>
            </a:r>
            <a:r>
              <a:rPr spc="-15" dirty="0"/>
              <a:t>A</a:t>
            </a:r>
            <a:r>
              <a:rPr spc="-5" dirty="0"/>
              <a:t>c</a:t>
            </a:r>
            <a:r>
              <a:rPr dirty="0"/>
              <a:t>t</a:t>
            </a:r>
            <a:r>
              <a:rPr spc="-15" dirty="0"/>
              <a:t>i</a:t>
            </a:r>
            <a:r>
              <a:rPr spc="-5" dirty="0"/>
              <a:t>v</a:t>
            </a:r>
            <a:r>
              <a:rPr spc="-15" dirty="0"/>
              <a:t>i</a:t>
            </a:r>
            <a:r>
              <a:rPr dirty="0"/>
              <a:t>t</a:t>
            </a:r>
            <a:r>
              <a:rPr spc="-5" dirty="0"/>
              <a:t>y</a:t>
            </a:r>
            <a:r>
              <a:rPr spc="25" dirty="0"/>
              <a:t> </a:t>
            </a:r>
            <a:r>
              <a:rPr spc="-30" dirty="0"/>
              <a:t>D</a:t>
            </a:r>
            <a:r>
              <a:rPr spc="-5" dirty="0"/>
              <a:t>ura</a:t>
            </a:r>
            <a:r>
              <a:rPr dirty="0"/>
              <a:t>t</a:t>
            </a:r>
            <a:r>
              <a:rPr spc="-15" dirty="0"/>
              <a:t>io</a:t>
            </a:r>
            <a:r>
              <a:rPr spc="-20" dirty="0"/>
              <a:t>n</a:t>
            </a:r>
            <a:r>
              <a:rPr spc="-5" dirty="0"/>
              <a:t>:</a:t>
            </a:r>
            <a:r>
              <a:rPr spc="15" dirty="0"/>
              <a:t> </a:t>
            </a:r>
            <a:r>
              <a:rPr spc="-5" dirty="0"/>
              <a:t>I</a:t>
            </a:r>
            <a:r>
              <a:rPr spc="-20" dirty="0"/>
              <a:t>n</a:t>
            </a:r>
            <a:r>
              <a:rPr spc="-15" dirty="0"/>
              <a:t>p</a:t>
            </a:r>
            <a:r>
              <a:rPr spc="-5" dirty="0"/>
              <a:t>u</a:t>
            </a:r>
            <a:r>
              <a:rPr dirty="0"/>
              <a:t>t</a:t>
            </a:r>
            <a:r>
              <a:rPr spc="-5" dirty="0"/>
              <a:t>s</a:t>
            </a:r>
            <a:r>
              <a:rPr spc="5" dirty="0"/>
              <a:t> </a:t>
            </a:r>
            <a:r>
              <a:rPr spc="-15" dirty="0"/>
              <a:t>(</a:t>
            </a:r>
            <a:r>
              <a:rPr spc="5" dirty="0"/>
              <a:t>1</a:t>
            </a:r>
            <a:r>
              <a:rPr spc="-5" dirty="0"/>
              <a:t>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916939" y="1704847"/>
            <a:ext cx="5589905" cy="3837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0860" indent="-518159">
              <a:lnSpc>
                <a:spcPct val="100000"/>
              </a:lnSpc>
              <a:buAutoNum type="arabicPeriod"/>
              <a:tabLst>
                <a:tab pos="530860" algn="l"/>
              </a:tabLst>
            </a:pPr>
            <a:r>
              <a:rPr sz="2800" spc="-2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du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le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an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ge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spc="5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800" spc="-2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4"/>
              </a:spcBef>
              <a:buClr>
                <a:srgbClr val="010101"/>
              </a:buClr>
              <a:buFont typeface="Arial"/>
              <a:buAutoNum type="arabicPeriod"/>
            </a:pPr>
            <a:endParaRPr sz="2800">
              <a:latin typeface="Times New Roman"/>
              <a:cs typeface="Times New Roman"/>
            </a:endParaRPr>
          </a:p>
          <a:p>
            <a:pPr marL="527685" indent="-514984">
              <a:lnSpc>
                <a:spcPct val="100000"/>
              </a:lnSpc>
              <a:buAutoNum type="arabicPeriod"/>
              <a:tabLst>
                <a:tab pos="528320" algn="l"/>
              </a:tabLst>
            </a:pPr>
            <a:r>
              <a:rPr sz="2800" spc="-2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800" spc="-5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st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10101"/>
              </a:buClr>
              <a:buFont typeface="Arial"/>
              <a:buAutoNum type="arabicPeriod"/>
            </a:pPr>
            <a:endParaRPr sz="2900">
              <a:latin typeface="Times New Roman"/>
              <a:cs typeface="Times New Roman"/>
            </a:endParaRPr>
          </a:p>
          <a:p>
            <a:pPr marL="527685" indent="-514984">
              <a:lnSpc>
                <a:spcPct val="100000"/>
              </a:lnSpc>
              <a:buAutoNum type="arabicPeriod"/>
              <a:tabLst>
                <a:tab pos="528320" algn="l"/>
              </a:tabLst>
            </a:pPr>
            <a:r>
              <a:rPr sz="2800" spc="-2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800" spc="-2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ri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b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9"/>
              </a:spcBef>
              <a:buClr>
                <a:srgbClr val="010101"/>
              </a:buClr>
              <a:buFont typeface="Arial"/>
              <a:buAutoNum type="arabicPeriod"/>
            </a:pPr>
            <a:endParaRPr sz="2900">
              <a:latin typeface="Times New Roman"/>
              <a:cs typeface="Times New Roman"/>
            </a:endParaRPr>
          </a:p>
          <a:p>
            <a:pPr marL="527685" indent="-514984">
              <a:lnSpc>
                <a:spcPct val="100000"/>
              </a:lnSpc>
              <a:buAutoNum type="arabicPeriod"/>
              <a:tabLst>
                <a:tab pos="528320" algn="l"/>
              </a:tabLst>
            </a:pPr>
            <a:r>
              <a:rPr sz="2800" spc="-2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800" spc="-5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ou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equ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ir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"/>
              </a:spcBef>
              <a:buClr>
                <a:srgbClr val="010101"/>
              </a:buClr>
              <a:buFont typeface="Arial"/>
              <a:buAutoNum type="arabicPeriod"/>
            </a:pPr>
            <a:endParaRPr sz="2900">
              <a:latin typeface="Times New Roman"/>
              <a:cs typeface="Times New Roman"/>
            </a:endParaRPr>
          </a:p>
          <a:p>
            <a:pPr marL="530860" indent="-518159">
              <a:lnSpc>
                <a:spcPct val="100000"/>
              </a:lnSpc>
              <a:buAutoNum type="arabicPeriod"/>
              <a:tabLst>
                <a:tab pos="530860" algn="l"/>
              </a:tabLst>
            </a:pPr>
            <a:r>
              <a:rPr sz="2800" spc="-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ou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enda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541528"/>
            <a:ext cx="8129905" cy="588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Es</a:t>
            </a:r>
            <a:r>
              <a:rPr dirty="0"/>
              <a:t>t</a:t>
            </a:r>
            <a:r>
              <a:rPr spc="-15" dirty="0"/>
              <a:t>i</a:t>
            </a:r>
            <a:r>
              <a:rPr spc="-25" dirty="0"/>
              <a:t>m</a:t>
            </a:r>
            <a:r>
              <a:rPr spc="-5" dirty="0"/>
              <a:t>a</a:t>
            </a:r>
            <a:r>
              <a:rPr dirty="0"/>
              <a:t>t</a:t>
            </a:r>
            <a:r>
              <a:rPr spc="-5" dirty="0"/>
              <a:t>e</a:t>
            </a:r>
            <a:r>
              <a:rPr spc="10" dirty="0"/>
              <a:t> </a:t>
            </a:r>
            <a:r>
              <a:rPr spc="-15" dirty="0"/>
              <a:t>A</a:t>
            </a:r>
            <a:r>
              <a:rPr spc="-5" dirty="0"/>
              <a:t>c</a:t>
            </a:r>
            <a:r>
              <a:rPr dirty="0"/>
              <a:t>t</a:t>
            </a:r>
            <a:r>
              <a:rPr spc="-15" dirty="0"/>
              <a:t>i</a:t>
            </a:r>
            <a:r>
              <a:rPr spc="-5" dirty="0"/>
              <a:t>v</a:t>
            </a:r>
            <a:r>
              <a:rPr spc="-15" dirty="0"/>
              <a:t>i</a:t>
            </a:r>
            <a:r>
              <a:rPr dirty="0"/>
              <a:t>t</a:t>
            </a:r>
            <a:r>
              <a:rPr spc="-5" dirty="0"/>
              <a:t>y</a:t>
            </a:r>
            <a:r>
              <a:rPr spc="25" dirty="0"/>
              <a:t> </a:t>
            </a:r>
            <a:r>
              <a:rPr spc="-30" dirty="0"/>
              <a:t>D</a:t>
            </a:r>
            <a:r>
              <a:rPr spc="-5" dirty="0"/>
              <a:t>ura</a:t>
            </a:r>
            <a:r>
              <a:rPr dirty="0"/>
              <a:t>t</a:t>
            </a:r>
            <a:r>
              <a:rPr spc="-15" dirty="0"/>
              <a:t>io</a:t>
            </a:r>
            <a:r>
              <a:rPr spc="-20" dirty="0"/>
              <a:t>n</a:t>
            </a:r>
            <a:r>
              <a:rPr spc="-5" dirty="0"/>
              <a:t>:</a:t>
            </a:r>
            <a:r>
              <a:rPr spc="15" dirty="0"/>
              <a:t> </a:t>
            </a:r>
            <a:r>
              <a:rPr spc="-5" dirty="0"/>
              <a:t>I</a:t>
            </a:r>
            <a:r>
              <a:rPr spc="-20" dirty="0"/>
              <a:t>n</a:t>
            </a:r>
            <a:r>
              <a:rPr spc="-15" dirty="0"/>
              <a:t>p</a:t>
            </a:r>
            <a:r>
              <a:rPr spc="-5" dirty="0"/>
              <a:t>u</a:t>
            </a:r>
            <a:r>
              <a:rPr dirty="0"/>
              <a:t>t</a:t>
            </a:r>
            <a:r>
              <a:rPr spc="-5" dirty="0"/>
              <a:t>s</a:t>
            </a:r>
            <a:r>
              <a:rPr spc="5" dirty="0"/>
              <a:t> </a:t>
            </a:r>
            <a:r>
              <a:rPr spc="0" dirty="0"/>
              <a:t>(</a:t>
            </a:r>
            <a:r>
              <a:rPr spc="-20" dirty="0"/>
              <a:t>2</a:t>
            </a:r>
            <a:r>
              <a:rPr spc="-5" dirty="0"/>
              <a:t>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916939" y="1710435"/>
            <a:ext cx="5989955" cy="398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AutoNum type="arabicPeriod" startAt="6"/>
              <a:tabLst>
                <a:tab pos="528320" algn="l"/>
              </a:tabLst>
            </a:pP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op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9"/>
              </a:spcBef>
              <a:buClr>
                <a:srgbClr val="010101"/>
              </a:buClr>
              <a:buFont typeface="Arial"/>
              <a:buAutoNum type="arabicPeriod" startAt="6"/>
            </a:pPr>
            <a:endParaRPr sz="2950">
              <a:latin typeface="Times New Roman"/>
              <a:cs typeface="Times New Roman"/>
            </a:endParaRPr>
          </a:p>
          <a:p>
            <a:pPr marL="527685" indent="-514984">
              <a:lnSpc>
                <a:spcPct val="100000"/>
              </a:lnSpc>
              <a:buAutoNum type="arabicPeriod" startAt="6"/>
              <a:tabLst>
                <a:tab pos="528320" algn="l"/>
              </a:tabLst>
            </a:pP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k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eg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10101"/>
              </a:buClr>
              <a:buFont typeface="Arial"/>
              <a:buAutoNum type="arabicPeriod" startAt="6"/>
            </a:pPr>
            <a:endParaRPr sz="3000">
              <a:latin typeface="Times New Roman"/>
              <a:cs typeface="Times New Roman"/>
            </a:endParaRPr>
          </a:p>
          <a:p>
            <a:pPr marL="527685" indent="-514984">
              <a:lnSpc>
                <a:spcPct val="100000"/>
              </a:lnSpc>
              <a:buAutoNum type="arabicPeriod" startAt="6"/>
              <a:tabLst>
                <a:tab pos="528320" algn="l"/>
              </a:tabLst>
            </a:pP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our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5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B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rea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k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-65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ru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ur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endParaRPr sz="2900">
              <a:latin typeface="Arial"/>
              <a:cs typeface="Arial"/>
            </a:endParaRPr>
          </a:p>
          <a:p>
            <a:pPr marL="12700" marR="5080">
              <a:lnSpc>
                <a:spcPct val="200000"/>
              </a:lnSpc>
              <a:buAutoNum type="arabicPeriod" startAt="6"/>
              <a:tabLst>
                <a:tab pos="528320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erpr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900" spc="2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ron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10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Organ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z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ro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7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0739" y="495808"/>
            <a:ext cx="7844155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Es</a:t>
            </a:r>
            <a:r>
              <a:rPr dirty="0"/>
              <a:t>t</a:t>
            </a:r>
            <a:r>
              <a:rPr spc="-15" dirty="0"/>
              <a:t>i</a:t>
            </a:r>
            <a:r>
              <a:rPr spc="-25" dirty="0"/>
              <a:t>m</a:t>
            </a:r>
            <a:r>
              <a:rPr spc="-5" dirty="0"/>
              <a:t>a</a:t>
            </a:r>
            <a:r>
              <a:rPr dirty="0"/>
              <a:t>t</a:t>
            </a:r>
            <a:r>
              <a:rPr spc="-5" dirty="0"/>
              <a:t>e</a:t>
            </a:r>
            <a:r>
              <a:rPr spc="10" dirty="0"/>
              <a:t> </a:t>
            </a:r>
            <a:r>
              <a:rPr spc="-15" dirty="0"/>
              <a:t>A</a:t>
            </a:r>
            <a:r>
              <a:rPr spc="-5" dirty="0"/>
              <a:t>c</a:t>
            </a:r>
            <a:r>
              <a:rPr dirty="0"/>
              <a:t>t</a:t>
            </a:r>
            <a:r>
              <a:rPr spc="0" dirty="0"/>
              <a:t>i</a:t>
            </a:r>
            <a:r>
              <a:rPr spc="-5" dirty="0"/>
              <a:t>v</a:t>
            </a:r>
            <a:r>
              <a:rPr spc="-15" dirty="0"/>
              <a:t>i</a:t>
            </a:r>
            <a:r>
              <a:rPr dirty="0"/>
              <a:t>t</a:t>
            </a:r>
            <a:r>
              <a:rPr spc="-5" dirty="0"/>
              <a:t>y</a:t>
            </a:r>
            <a:r>
              <a:rPr spc="30" dirty="0"/>
              <a:t> </a:t>
            </a:r>
            <a:r>
              <a:rPr spc="-30" dirty="0"/>
              <a:t>D</a:t>
            </a:r>
            <a:r>
              <a:rPr spc="-5" dirty="0"/>
              <a:t>ura</a:t>
            </a:r>
            <a:r>
              <a:rPr dirty="0"/>
              <a:t>t</a:t>
            </a:r>
            <a:r>
              <a:rPr spc="-15" dirty="0"/>
              <a:t>io</a:t>
            </a:r>
            <a:r>
              <a:rPr spc="-20" dirty="0"/>
              <a:t>n</a:t>
            </a:r>
            <a:r>
              <a:rPr spc="-5" dirty="0"/>
              <a:t>:</a:t>
            </a:r>
            <a:r>
              <a:rPr spc="40" dirty="0"/>
              <a:t> </a:t>
            </a:r>
            <a:r>
              <a:rPr spc="-5" dirty="0"/>
              <a:t>T</a:t>
            </a:r>
            <a:r>
              <a:rPr dirty="0"/>
              <a:t> </a:t>
            </a:r>
            <a:r>
              <a:rPr spc="-10" dirty="0"/>
              <a:t>&amp; </a:t>
            </a:r>
            <a:r>
              <a:rPr spc="-5" dirty="0"/>
              <a:t>T</a:t>
            </a:r>
            <a:r>
              <a:rPr dirty="0"/>
              <a:t> </a:t>
            </a:r>
            <a:r>
              <a:rPr spc="-15" dirty="0"/>
              <a:t>(</a:t>
            </a:r>
            <a:r>
              <a:rPr spc="-5" dirty="0"/>
              <a:t>1)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840739" y="1381252"/>
            <a:ext cx="7072630" cy="3950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0860" indent="-518159">
              <a:lnSpc>
                <a:spcPct val="100000"/>
              </a:lnSpc>
              <a:buAutoNum type="arabicPeriod"/>
              <a:tabLst>
                <a:tab pos="528320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x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per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udg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endParaRPr sz="2900">
              <a:latin typeface="Arial"/>
              <a:cs typeface="Arial"/>
            </a:endParaRPr>
          </a:p>
          <a:p>
            <a:pPr marL="530860" marR="5080" indent="-518159">
              <a:lnSpc>
                <a:spcPct val="150300"/>
              </a:lnSpc>
              <a:spcBef>
                <a:spcPts val="120"/>
              </a:spcBef>
              <a:buAutoNum type="arabicPeriod"/>
              <a:tabLst>
                <a:tab pos="528320" algn="l"/>
                <a:tab pos="6181725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ogou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9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(</a:t>
            </a:r>
            <a:r>
              <a:rPr sz="2900" spc="-36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-d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-85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)	-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ua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ue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900" spc="-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a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imil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pro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endParaRPr sz="29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1725"/>
              </a:spcBef>
              <a:buAutoNum type="arabicPeriod"/>
              <a:tabLst>
                <a:tab pos="528320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ara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ic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 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endParaRPr sz="29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528320" algn="l"/>
              </a:tabLst>
            </a:pP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Grou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900" spc="-6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k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que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10101"/>
              </a:buClr>
              <a:buFont typeface="Arial"/>
              <a:buAutoNum type="arabicPeriod"/>
            </a:pPr>
            <a:endParaRPr sz="2650">
              <a:latin typeface="Times New Roman"/>
              <a:cs typeface="Times New Roman"/>
            </a:endParaRPr>
          </a:p>
          <a:p>
            <a:pPr marL="527685" indent="-514984">
              <a:lnSpc>
                <a:spcPct val="100000"/>
              </a:lnSpc>
              <a:buAutoNum type="arabicPeriod"/>
              <a:tabLst>
                <a:tab pos="528320" algn="l"/>
              </a:tabLst>
            </a:pP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er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7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na</a:t>
            </a:r>
            <a:r>
              <a:rPr sz="2900" spc="2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is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9808" y="2350007"/>
            <a:ext cx="8253983" cy="1194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05583" y="3721608"/>
            <a:ext cx="5398008" cy="2474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40739" y="648208"/>
            <a:ext cx="7907655" cy="579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spc="-15" dirty="0">
                <a:solidFill>
                  <a:srgbClr val="765E54"/>
                </a:solidFill>
                <a:latin typeface="Georgia"/>
                <a:cs typeface="Georgia"/>
              </a:rPr>
              <a:t>Es</a:t>
            </a:r>
            <a:r>
              <a:rPr sz="3800" dirty="0">
                <a:solidFill>
                  <a:srgbClr val="765E54"/>
                </a:solidFill>
                <a:latin typeface="Georgia"/>
                <a:cs typeface="Georgia"/>
              </a:rPr>
              <a:t>t</a:t>
            </a:r>
            <a:r>
              <a:rPr sz="3800" spc="-15" dirty="0">
                <a:solidFill>
                  <a:srgbClr val="765E54"/>
                </a:solidFill>
                <a:latin typeface="Georgia"/>
                <a:cs typeface="Georgia"/>
              </a:rPr>
              <a:t>i</a:t>
            </a:r>
            <a:r>
              <a:rPr sz="3800" spc="-25" dirty="0">
                <a:solidFill>
                  <a:srgbClr val="765E54"/>
                </a:solidFill>
                <a:latin typeface="Georgia"/>
                <a:cs typeface="Georgia"/>
              </a:rPr>
              <a:t>m</a:t>
            </a:r>
            <a:r>
              <a:rPr sz="3800" spc="-5" dirty="0">
                <a:solidFill>
                  <a:srgbClr val="765E54"/>
                </a:solidFill>
                <a:latin typeface="Georgia"/>
                <a:cs typeface="Georgia"/>
              </a:rPr>
              <a:t>a</a:t>
            </a:r>
            <a:r>
              <a:rPr sz="3800" dirty="0">
                <a:solidFill>
                  <a:srgbClr val="765E54"/>
                </a:solidFill>
                <a:latin typeface="Georgia"/>
                <a:cs typeface="Georgia"/>
              </a:rPr>
              <a:t>t</a:t>
            </a:r>
            <a:r>
              <a:rPr sz="3800" spc="-5" dirty="0">
                <a:solidFill>
                  <a:srgbClr val="765E54"/>
                </a:solidFill>
                <a:latin typeface="Georgia"/>
                <a:cs typeface="Georgia"/>
              </a:rPr>
              <a:t>e</a:t>
            </a:r>
            <a:r>
              <a:rPr sz="3800" spc="10" dirty="0">
                <a:solidFill>
                  <a:srgbClr val="765E54"/>
                </a:solidFill>
                <a:latin typeface="Georgia"/>
                <a:cs typeface="Georgia"/>
              </a:rPr>
              <a:t> </a:t>
            </a:r>
            <a:r>
              <a:rPr sz="3800" spc="-15" dirty="0">
                <a:solidFill>
                  <a:srgbClr val="765E54"/>
                </a:solidFill>
                <a:latin typeface="Georgia"/>
                <a:cs typeface="Georgia"/>
              </a:rPr>
              <a:t>A</a:t>
            </a:r>
            <a:r>
              <a:rPr sz="3800" spc="-5" dirty="0">
                <a:solidFill>
                  <a:srgbClr val="765E54"/>
                </a:solidFill>
                <a:latin typeface="Georgia"/>
                <a:cs typeface="Georgia"/>
              </a:rPr>
              <a:t>c</a:t>
            </a:r>
            <a:r>
              <a:rPr sz="3800" dirty="0">
                <a:solidFill>
                  <a:srgbClr val="765E54"/>
                </a:solidFill>
                <a:latin typeface="Georgia"/>
                <a:cs typeface="Georgia"/>
              </a:rPr>
              <a:t>t</a:t>
            </a:r>
            <a:r>
              <a:rPr sz="3800" spc="0" dirty="0">
                <a:solidFill>
                  <a:srgbClr val="765E54"/>
                </a:solidFill>
                <a:latin typeface="Georgia"/>
                <a:cs typeface="Georgia"/>
              </a:rPr>
              <a:t>i</a:t>
            </a:r>
            <a:r>
              <a:rPr sz="3800" spc="-5" dirty="0">
                <a:solidFill>
                  <a:srgbClr val="765E54"/>
                </a:solidFill>
                <a:latin typeface="Georgia"/>
                <a:cs typeface="Georgia"/>
              </a:rPr>
              <a:t>v</a:t>
            </a:r>
            <a:r>
              <a:rPr sz="3800" spc="-15" dirty="0">
                <a:solidFill>
                  <a:srgbClr val="765E54"/>
                </a:solidFill>
                <a:latin typeface="Georgia"/>
                <a:cs typeface="Georgia"/>
              </a:rPr>
              <a:t>i</a:t>
            </a:r>
            <a:r>
              <a:rPr sz="3800" dirty="0">
                <a:solidFill>
                  <a:srgbClr val="765E54"/>
                </a:solidFill>
                <a:latin typeface="Georgia"/>
                <a:cs typeface="Georgia"/>
              </a:rPr>
              <a:t>t</a:t>
            </a:r>
            <a:r>
              <a:rPr sz="3800" spc="-5" dirty="0">
                <a:solidFill>
                  <a:srgbClr val="765E54"/>
                </a:solidFill>
                <a:latin typeface="Georgia"/>
                <a:cs typeface="Georgia"/>
              </a:rPr>
              <a:t>y</a:t>
            </a:r>
            <a:r>
              <a:rPr sz="3800" spc="30" dirty="0">
                <a:solidFill>
                  <a:srgbClr val="765E54"/>
                </a:solidFill>
                <a:latin typeface="Georgia"/>
                <a:cs typeface="Georgia"/>
              </a:rPr>
              <a:t> </a:t>
            </a:r>
            <a:r>
              <a:rPr sz="3800" spc="-30" dirty="0">
                <a:solidFill>
                  <a:srgbClr val="765E54"/>
                </a:solidFill>
                <a:latin typeface="Georgia"/>
                <a:cs typeface="Georgia"/>
              </a:rPr>
              <a:t>D</a:t>
            </a:r>
            <a:r>
              <a:rPr sz="3800" spc="-5" dirty="0">
                <a:solidFill>
                  <a:srgbClr val="765E54"/>
                </a:solidFill>
                <a:latin typeface="Georgia"/>
                <a:cs typeface="Georgia"/>
              </a:rPr>
              <a:t>ura</a:t>
            </a:r>
            <a:r>
              <a:rPr sz="3800" dirty="0">
                <a:solidFill>
                  <a:srgbClr val="765E54"/>
                </a:solidFill>
                <a:latin typeface="Georgia"/>
                <a:cs typeface="Georgia"/>
              </a:rPr>
              <a:t>t</a:t>
            </a:r>
            <a:r>
              <a:rPr sz="3800" spc="-15" dirty="0">
                <a:solidFill>
                  <a:srgbClr val="765E54"/>
                </a:solidFill>
                <a:latin typeface="Georgia"/>
                <a:cs typeface="Georgia"/>
              </a:rPr>
              <a:t>io</a:t>
            </a:r>
            <a:r>
              <a:rPr sz="3800" spc="-20" dirty="0">
                <a:solidFill>
                  <a:srgbClr val="765E54"/>
                </a:solidFill>
                <a:latin typeface="Georgia"/>
                <a:cs typeface="Georgia"/>
              </a:rPr>
              <a:t>n</a:t>
            </a:r>
            <a:r>
              <a:rPr sz="3800" spc="-5" dirty="0">
                <a:solidFill>
                  <a:srgbClr val="765E54"/>
                </a:solidFill>
                <a:latin typeface="Georgia"/>
                <a:cs typeface="Georgia"/>
              </a:rPr>
              <a:t>:</a:t>
            </a:r>
            <a:r>
              <a:rPr sz="3800" spc="60" dirty="0">
                <a:solidFill>
                  <a:srgbClr val="765E54"/>
                </a:solidFill>
                <a:latin typeface="Georgia"/>
                <a:cs typeface="Georgia"/>
              </a:rPr>
              <a:t> </a:t>
            </a:r>
            <a:r>
              <a:rPr sz="3800" spc="-5" dirty="0">
                <a:solidFill>
                  <a:srgbClr val="765E54"/>
                </a:solidFill>
                <a:latin typeface="Georgia"/>
                <a:cs typeface="Georgia"/>
              </a:rPr>
              <a:t>T</a:t>
            </a:r>
            <a:r>
              <a:rPr sz="3800" dirty="0">
                <a:solidFill>
                  <a:srgbClr val="765E54"/>
                </a:solidFill>
                <a:latin typeface="Georgia"/>
                <a:cs typeface="Georgia"/>
              </a:rPr>
              <a:t> </a:t>
            </a:r>
            <a:r>
              <a:rPr sz="3800" spc="-10" dirty="0">
                <a:solidFill>
                  <a:srgbClr val="765E54"/>
                </a:solidFill>
                <a:latin typeface="Georgia"/>
                <a:cs typeface="Georgia"/>
              </a:rPr>
              <a:t>&amp; </a:t>
            </a:r>
            <a:r>
              <a:rPr sz="3800" spc="-5" dirty="0">
                <a:solidFill>
                  <a:srgbClr val="765E54"/>
                </a:solidFill>
                <a:latin typeface="Georgia"/>
                <a:cs typeface="Georgia"/>
              </a:rPr>
              <a:t>T</a:t>
            </a:r>
            <a:r>
              <a:rPr sz="3800" dirty="0">
                <a:solidFill>
                  <a:srgbClr val="765E54"/>
                </a:solidFill>
                <a:latin typeface="Georgia"/>
                <a:cs typeface="Georgia"/>
              </a:rPr>
              <a:t> </a:t>
            </a:r>
            <a:r>
              <a:rPr sz="3800" spc="-15" dirty="0">
                <a:solidFill>
                  <a:srgbClr val="765E54"/>
                </a:solidFill>
                <a:latin typeface="Georgia"/>
                <a:cs typeface="Georgia"/>
              </a:rPr>
              <a:t>(</a:t>
            </a:r>
            <a:r>
              <a:rPr sz="3800" spc="-20" dirty="0">
                <a:solidFill>
                  <a:srgbClr val="765E54"/>
                </a:solidFill>
                <a:latin typeface="Georgia"/>
                <a:cs typeface="Georgia"/>
              </a:rPr>
              <a:t>2</a:t>
            </a:r>
            <a:r>
              <a:rPr sz="3800" spc="-5" dirty="0">
                <a:solidFill>
                  <a:srgbClr val="765E54"/>
                </a:solidFill>
                <a:latin typeface="Georgia"/>
                <a:cs typeface="Georgia"/>
              </a:rPr>
              <a:t>)</a:t>
            </a:r>
            <a:endParaRPr sz="3800">
              <a:latin typeface="Georgia"/>
              <a:cs typeface="Georgi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40739" y="1542796"/>
            <a:ext cx="3949065" cy="441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27685" algn="l"/>
              </a:tabLst>
            </a:pP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6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.	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hre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15" dirty="0">
                <a:solidFill>
                  <a:srgbClr val="010101"/>
                </a:solidFill>
                <a:latin typeface="Arial"/>
                <a:cs typeface="Arial"/>
              </a:rPr>
              <a:t>-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st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54608" y="2502407"/>
            <a:ext cx="7034783" cy="3681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659257"/>
            <a:ext cx="8013700" cy="1773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7500"/>
              </a:lnSpc>
            </a:pPr>
            <a:r>
              <a:rPr sz="2900" dirty="0"/>
              <a:t>P</a:t>
            </a:r>
            <a:r>
              <a:rPr sz="2900" spc="5" dirty="0"/>
              <a:t>r</a:t>
            </a:r>
            <a:r>
              <a:rPr sz="2900" spc="-10" dirty="0"/>
              <a:t>o</a:t>
            </a:r>
            <a:r>
              <a:rPr sz="2900" spc="-20" dirty="0"/>
              <a:t>g</a:t>
            </a:r>
            <a:r>
              <a:rPr sz="2900" spc="5" dirty="0"/>
              <a:t>r</a:t>
            </a:r>
            <a:r>
              <a:rPr sz="2900" spc="-5" dirty="0"/>
              <a:t>a</a:t>
            </a:r>
            <a:r>
              <a:rPr sz="2900" dirty="0"/>
              <a:t>m</a:t>
            </a:r>
            <a:r>
              <a:rPr sz="2900" spc="-20" dirty="0"/>
              <a:t> </a:t>
            </a:r>
            <a:r>
              <a:rPr sz="2900" spc="-5" dirty="0"/>
              <a:t>E</a:t>
            </a:r>
            <a:r>
              <a:rPr sz="2900" spc="-10" dirty="0"/>
              <a:t>v</a:t>
            </a:r>
            <a:r>
              <a:rPr sz="2900" spc="-5" dirty="0"/>
              <a:t>a</a:t>
            </a:r>
            <a:r>
              <a:rPr sz="2900" spc="-15" dirty="0"/>
              <a:t>l</a:t>
            </a:r>
            <a:r>
              <a:rPr sz="2900" dirty="0"/>
              <a:t>u</a:t>
            </a:r>
            <a:r>
              <a:rPr sz="2900" spc="-5" dirty="0"/>
              <a:t>a</a:t>
            </a:r>
            <a:r>
              <a:rPr sz="2900" dirty="0"/>
              <a:t>t</a:t>
            </a:r>
            <a:r>
              <a:rPr sz="2900" spc="-15" dirty="0"/>
              <a:t>i</a:t>
            </a:r>
            <a:r>
              <a:rPr sz="2900" spc="-10" dirty="0"/>
              <a:t>o</a:t>
            </a:r>
            <a:r>
              <a:rPr sz="2900" dirty="0"/>
              <a:t>n</a:t>
            </a:r>
            <a:r>
              <a:rPr sz="2900" spc="-40" dirty="0"/>
              <a:t> </a:t>
            </a:r>
            <a:r>
              <a:rPr sz="2900" dirty="0"/>
              <a:t>&amp;</a:t>
            </a:r>
            <a:r>
              <a:rPr sz="2900" spc="-5" dirty="0"/>
              <a:t> R</a:t>
            </a:r>
            <a:r>
              <a:rPr sz="2900" spc="-15" dirty="0"/>
              <a:t>e</a:t>
            </a:r>
            <a:r>
              <a:rPr sz="2900" spc="-10" dirty="0"/>
              <a:t>v</a:t>
            </a:r>
            <a:r>
              <a:rPr sz="2900" spc="-15" dirty="0"/>
              <a:t>i</a:t>
            </a:r>
            <a:r>
              <a:rPr sz="2900" spc="5" dirty="0"/>
              <a:t>e</a:t>
            </a:r>
            <a:r>
              <a:rPr sz="2900" dirty="0"/>
              <a:t>w</a:t>
            </a:r>
            <a:r>
              <a:rPr sz="2900" spc="-20" dirty="0"/>
              <a:t> </a:t>
            </a:r>
            <a:r>
              <a:rPr sz="2900" dirty="0"/>
              <a:t>T</a:t>
            </a:r>
            <a:r>
              <a:rPr sz="2900" spc="-15" dirty="0"/>
              <a:t>e</a:t>
            </a:r>
            <a:r>
              <a:rPr sz="2900" spc="20" dirty="0"/>
              <a:t>c</a:t>
            </a:r>
            <a:r>
              <a:rPr sz="2900" spc="-15" dirty="0"/>
              <a:t>hn</a:t>
            </a:r>
            <a:r>
              <a:rPr sz="2900" spc="5" dirty="0"/>
              <a:t>i</a:t>
            </a:r>
            <a:r>
              <a:rPr sz="2900" dirty="0"/>
              <a:t>que</a:t>
            </a:r>
            <a:r>
              <a:rPr sz="2900" spc="-30" dirty="0"/>
              <a:t> </a:t>
            </a:r>
            <a:r>
              <a:rPr sz="2900" spc="-15" dirty="0"/>
              <a:t>(</a:t>
            </a:r>
            <a:r>
              <a:rPr sz="2900" dirty="0"/>
              <a:t>P</a:t>
            </a:r>
            <a:r>
              <a:rPr sz="2900" spc="-5" dirty="0"/>
              <a:t>ER</a:t>
            </a:r>
            <a:r>
              <a:rPr sz="2900" dirty="0"/>
              <a:t>T) </a:t>
            </a:r>
            <a:r>
              <a:rPr sz="2400" spc="-10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400" spc="-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400" dirty="0">
                <a:solidFill>
                  <a:srgbClr val="010101"/>
                </a:solidFill>
                <a:latin typeface="Arial"/>
                <a:cs typeface="Arial"/>
              </a:rPr>
              <a:t>es</a:t>
            </a:r>
            <a:r>
              <a:rPr sz="24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4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400" spc="-2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40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400" spc="-2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010101"/>
                </a:solidFill>
                <a:latin typeface="Arial"/>
                <a:cs typeface="Arial"/>
              </a:rPr>
              <a:t>ed</a:t>
            </a:r>
            <a:r>
              <a:rPr sz="2400" spc="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400" spc="-3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4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400" spc="-3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400" spc="-20" dirty="0">
                <a:solidFill>
                  <a:srgbClr val="010101"/>
                </a:solidFill>
                <a:latin typeface="Arial"/>
                <a:cs typeface="Arial"/>
              </a:rPr>
              <a:t>ag</a:t>
            </a:r>
            <a:r>
              <a:rPr sz="24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400" spc="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10101"/>
                </a:solidFill>
                <a:latin typeface="Arial"/>
                <a:cs typeface="Arial"/>
              </a:rPr>
              <a:t>du</a:t>
            </a:r>
            <a:r>
              <a:rPr sz="2400" spc="-3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010101"/>
                </a:solidFill>
                <a:latin typeface="Arial"/>
                <a:cs typeface="Arial"/>
              </a:rPr>
              <a:t>at</a:t>
            </a:r>
            <a:r>
              <a:rPr sz="2400" spc="-3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10101"/>
                </a:solidFill>
                <a:latin typeface="Arial"/>
                <a:cs typeface="Arial"/>
              </a:rPr>
              <a:t>on</a:t>
            </a:r>
            <a:r>
              <a:rPr sz="2400" spc="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400" spc="-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4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400" spc="-3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400" spc="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40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400" spc="-2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400" spc="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10101"/>
                </a:solidFill>
                <a:latin typeface="Arial"/>
                <a:cs typeface="Arial"/>
              </a:rPr>
              <a:t>to</a:t>
            </a:r>
            <a:r>
              <a:rPr sz="24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40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400" spc="-3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400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400" spc="-3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400" spc="-2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010101"/>
                </a:solidFill>
                <a:latin typeface="Arial"/>
                <a:cs typeface="Arial"/>
              </a:rPr>
              <a:t>e a</a:t>
            </a:r>
            <a:r>
              <a:rPr sz="2400" spc="-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4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4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400" spc="-3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4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400" spc="2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400" spc="-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10101"/>
                </a:solidFill>
                <a:latin typeface="Arial"/>
                <a:cs typeface="Arial"/>
              </a:rPr>
              <a:t>du</a:t>
            </a:r>
            <a:r>
              <a:rPr sz="2400" spc="-3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010101"/>
                </a:solidFill>
                <a:latin typeface="Arial"/>
                <a:cs typeface="Arial"/>
              </a:rPr>
              <a:t>at</a:t>
            </a:r>
            <a:r>
              <a:rPr sz="2400" spc="-3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400" spc="-2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400" spc="-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400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6008" y="2334767"/>
            <a:ext cx="7644383" cy="3468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Ga</a:t>
            </a:r>
            <a:r>
              <a:rPr spc="-20" dirty="0"/>
              <a:t>n</a:t>
            </a:r>
            <a:r>
              <a:rPr dirty="0"/>
              <a:t>t</a:t>
            </a:r>
            <a:r>
              <a:rPr spc="-5" dirty="0"/>
              <a:t>t</a:t>
            </a:r>
            <a:r>
              <a:rPr spc="5" dirty="0"/>
              <a:t> </a:t>
            </a:r>
            <a:r>
              <a:rPr spc="-30" dirty="0"/>
              <a:t>C</a:t>
            </a:r>
            <a:r>
              <a:rPr spc="-10" dirty="0"/>
              <a:t>h</a:t>
            </a:r>
            <a:r>
              <a:rPr spc="-5" dirty="0"/>
              <a:t>art</a:t>
            </a:r>
          </a:p>
          <a:p>
            <a:pPr marL="12700" marR="5080">
              <a:lnSpc>
                <a:spcPct val="132300"/>
              </a:lnSpc>
              <a:spcBef>
                <a:spcPts val="240"/>
              </a:spcBef>
            </a:pPr>
            <a:r>
              <a:rPr sz="2600" spc="-20" dirty="0">
                <a:solidFill>
                  <a:srgbClr val="010101"/>
                </a:solidFill>
                <a:latin typeface="Arial"/>
                <a:cs typeface="Arial"/>
              </a:rPr>
              <a:t>B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cha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rts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re r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ve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ly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ea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6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to r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ad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an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d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re fr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equen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tl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use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in </a:t>
            </a:r>
            <a:r>
              <a:rPr sz="2600" spc="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anage</a:t>
            </a:r>
            <a:r>
              <a:rPr sz="2600" spc="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ons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endParaRPr sz="2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38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40"/>
                </a:moveTo>
                <a:lnTo>
                  <a:pt x="9144000" y="320040"/>
                </a:lnTo>
                <a:lnTo>
                  <a:pt x="9144000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3400" y="0"/>
            <a:ext cx="8610600" cy="228600"/>
          </a:xfrm>
          <a:custGeom>
            <a:avLst/>
            <a:gdLst/>
            <a:ahLst/>
            <a:cxnLst/>
            <a:rect l="l" t="t" r="r" b="b"/>
            <a:pathLst>
              <a:path w="8610600" h="228600">
                <a:moveTo>
                  <a:pt x="0" y="228600"/>
                </a:moveTo>
                <a:lnTo>
                  <a:pt x="8610600" y="228600"/>
                </a:lnTo>
                <a:lnTo>
                  <a:pt x="86106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765E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40"/>
                </a:moveTo>
                <a:lnTo>
                  <a:pt x="9144000" y="320040"/>
                </a:lnTo>
                <a:lnTo>
                  <a:pt x="9144000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3400" y="0"/>
            <a:ext cx="8610600" cy="228600"/>
          </a:xfrm>
          <a:custGeom>
            <a:avLst/>
            <a:gdLst/>
            <a:ahLst/>
            <a:cxnLst/>
            <a:rect l="l" t="t" r="r" b="b"/>
            <a:pathLst>
              <a:path w="8610600" h="228600">
                <a:moveTo>
                  <a:pt x="0" y="228600"/>
                </a:moveTo>
                <a:lnTo>
                  <a:pt x="8610600" y="228600"/>
                </a:lnTo>
                <a:lnTo>
                  <a:pt x="86106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765E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0739" y="785367"/>
            <a:ext cx="7722234" cy="588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Es</a:t>
            </a:r>
            <a:r>
              <a:rPr dirty="0"/>
              <a:t>t</a:t>
            </a:r>
            <a:r>
              <a:rPr spc="-15" dirty="0"/>
              <a:t>i</a:t>
            </a:r>
            <a:r>
              <a:rPr spc="-25" dirty="0"/>
              <a:t>m</a:t>
            </a:r>
            <a:r>
              <a:rPr spc="-5" dirty="0"/>
              <a:t>a</a:t>
            </a:r>
            <a:r>
              <a:rPr dirty="0"/>
              <a:t>t</a:t>
            </a:r>
            <a:r>
              <a:rPr spc="-5" dirty="0"/>
              <a:t>e</a:t>
            </a:r>
            <a:r>
              <a:rPr spc="10" dirty="0"/>
              <a:t> </a:t>
            </a:r>
            <a:r>
              <a:rPr spc="-15" dirty="0"/>
              <a:t>A</a:t>
            </a:r>
            <a:r>
              <a:rPr spc="-5" dirty="0"/>
              <a:t>c</a:t>
            </a:r>
            <a:r>
              <a:rPr dirty="0"/>
              <a:t>t</a:t>
            </a:r>
            <a:r>
              <a:rPr spc="0" dirty="0"/>
              <a:t>i</a:t>
            </a:r>
            <a:r>
              <a:rPr spc="-5" dirty="0"/>
              <a:t>v</a:t>
            </a:r>
            <a:r>
              <a:rPr spc="-15" dirty="0"/>
              <a:t>i</a:t>
            </a:r>
            <a:r>
              <a:rPr dirty="0"/>
              <a:t>t</a:t>
            </a:r>
            <a:r>
              <a:rPr spc="-5" dirty="0"/>
              <a:t>y</a:t>
            </a:r>
            <a:r>
              <a:rPr spc="30" dirty="0"/>
              <a:t> </a:t>
            </a:r>
            <a:r>
              <a:rPr spc="-30" dirty="0"/>
              <a:t>D</a:t>
            </a:r>
            <a:r>
              <a:rPr spc="-5" dirty="0"/>
              <a:t>ura</a:t>
            </a:r>
            <a:r>
              <a:rPr dirty="0"/>
              <a:t>t</a:t>
            </a:r>
            <a:r>
              <a:rPr spc="-15" dirty="0"/>
              <a:t>io</a:t>
            </a:r>
            <a:r>
              <a:rPr spc="-20" dirty="0"/>
              <a:t>n</a:t>
            </a:r>
            <a:r>
              <a:rPr spc="-5" dirty="0"/>
              <a:t>:</a:t>
            </a:r>
            <a:r>
              <a:rPr spc="60" dirty="0"/>
              <a:t> </a:t>
            </a:r>
            <a:r>
              <a:rPr spc="-10" dirty="0"/>
              <a:t>Ou</a:t>
            </a:r>
            <a:r>
              <a:rPr dirty="0"/>
              <a:t>t</a:t>
            </a:r>
            <a:r>
              <a:rPr spc="-15" dirty="0"/>
              <a:t>p</a:t>
            </a:r>
            <a:r>
              <a:rPr spc="-5" dirty="0"/>
              <a:t>u</a:t>
            </a:r>
            <a:r>
              <a:rPr dirty="0"/>
              <a:t>t</a:t>
            </a:r>
            <a:r>
              <a:rPr spc="-5" dirty="0"/>
              <a:t>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840739" y="1786635"/>
            <a:ext cx="7069455" cy="398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buAutoNum type="arabicPeriod"/>
              <a:tabLst>
                <a:tab pos="528320" algn="l"/>
              </a:tabLst>
            </a:pP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st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: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Quan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endParaRPr sz="2900">
              <a:latin typeface="Arial"/>
              <a:cs typeface="Arial"/>
            </a:endParaRPr>
          </a:p>
          <a:p>
            <a:pPr marL="527685" marR="186690" algn="just">
              <a:lnSpc>
                <a:spcPts val="6959"/>
              </a:lnSpc>
              <a:spcBef>
                <a:spcPts val="760"/>
              </a:spcBef>
            </a:pP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im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900" spc="-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li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k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ly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dura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ea</a:t>
            </a:r>
            <a:r>
              <a:rPr sz="2900" spc="30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h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ll</a:t>
            </a:r>
            <a:r>
              <a:rPr sz="2900" spc="-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2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ng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900" spc="-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po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b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le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(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1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0</a:t>
            </a:r>
            <a:r>
              <a:rPr sz="2900" spc="-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100" dirty="0">
                <a:solidFill>
                  <a:srgbClr val="010101"/>
                </a:solidFill>
                <a:latin typeface="Arial"/>
                <a:cs typeface="Arial"/>
              </a:rPr>
              <a:t>±</a:t>
            </a:r>
            <a:r>
              <a:rPr sz="2900" spc="-15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2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900" spc="-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)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2300">
              <a:latin typeface="Times New Roman"/>
              <a:cs typeface="Times New Roman"/>
            </a:endParaRPr>
          </a:p>
          <a:p>
            <a:pPr marL="527685" indent="-514984">
              <a:lnSpc>
                <a:spcPct val="100000"/>
              </a:lnSpc>
              <a:buAutoNum type="arabicPeriod" startAt="2"/>
              <a:tabLst>
                <a:tab pos="528320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 D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pda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37176" y="4980432"/>
            <a:ext cx="3925824" cy="1167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500">
              <a:lnSpc>
                <a:spcPct val="100000"/>
              </a:lnSpc>
            </a:pPr>
            <a:r>
              <a:rPr spc="-10" dirty="0"/>
              <a:t>Qu</a:t>
            </a:r>
            <a:r>
              <a:rPr spc="-15" dirty="0"/>
              <a:t>i</a:t>
            </a:r>
            <a:r>
              <a:rPr spc="-5" dirty="0"/>
              <a:t>z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75"/>
              </a:lnSpc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40739" y="1228852"/>
            <a:ext cx="7120255" cy="4438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op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imi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st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c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5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is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1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imi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ic</a:t>
            </a:r>
            <a:endParaRPr sz="2900">
              <a:latin typeface="Arial"/>
              <a:cs typeface="Arial"/>
            </a:endParaRPr>
          </a:p>
          <a:p>
            <a:pPr marL="12700" marR="5080">
              <a:lnSpc>
                <a:spcPct val="150300"/>
              </a:lnSpc>
              <a:spcBef>
                <a:spcPts val="120"/>
              </a:spcBef>
            </a:pP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im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5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is 9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&amp;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k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ly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5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is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8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.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6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7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im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?</a:t>
            </a:r>
            <a:endParaRPr sz="2900">
              <a:latin typeface="Arial"/>
              <a:cs typeface="Arial"/>
            </a:endParaRPr>
          </a:p>
          <a:p>
            <a:pPr marL="530860" indent="-518159">
              <a:lnSpc>
                <a:spcPct val="100000"/>
              </a:lnSpc>
              <a:spcBef>
                <a:spcPts val="1725"/>
              </a:spcBef>
              <a:buAutoNum type="alphaUcPeriod"/>
              <a:tabLst>
                <a:tab pos="530860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9</a:t>
            </a:r>
            <a:endParaRPr sz="2900">
              <a:latin typeface="Arial"/>
              <a:cs typeface="Arial"/>
            </a:endParaRPr>
          </a:p>
          <a:p>
            <a:pPr marL="530860" indent="-518159">
              <a:lnSpc>
                <a:spcPct val="100000"/>
              </a:lnSpc>
              <a:spcBef>
                <a:spcPts val="1750"/>
              </a:spcBef>
              <a:buAutoNum type="alphaUcPeriod"/>
              <a:tabLst>
                <a:tab pos="530860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7</a:t>
            </a:r>
            <a:endParaRPr sz="29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1725"/>
              </a:spcBef>
              <a:buAutoNum type="alphaUcPeriod"/>
              <a:tabLst>
                <a:tab pos="528320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8</a:t>
            </a:r>
            <a:endParaRPr sz="29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1750"/>
              </a:spcBef>
              <a:buAutoNum type="alphaUcPeriod"/>
              <a:tabLst>
                <a:tab pos="528320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6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2455" rIns="0" bIns="0" rtlCol="0">
            <a:spAutoFit/>
          </a:bodyPr>
          <a:lstStyle/>
          <a:p>
            <a:pPr marL="58419">
              <a:lnSpc>
                <a:spcPct val="100000"/>
              </a:lnSpc>
              <a:tabLst>
                <a:tab pos="932815" algn="l"/>
              </a:tabLst>
            </a:pPr>
            <a:r>
              <a:rPr sz="4200" spc="-5" dirty="0"/>
              <a:t>6</a:t>
            </a:r>
            <a:r>
              <a:rPr sz="4200" spc="-10" dirty="0"/>
              <a:t>.</a:t>
            </a:r>
            <a:r>
              <a:rPr sz="4200" dirty="0"/>
              <a:t>6	</a:t>
            </a:r>
            <a:r>
              <a:rPr sz="4200" spc="-10" dirty="0"/>
              <a:t>D</a:t>
            </a:r>
            <a:r>
              <a:rPr sz="4200" spc="-20" dirty="0"/>
              <a:t>e</a:t>
            </a:r>
            <a:r>
              <a:rPr sz="4200" spc="-5" dirty="0"/>
              <a:t>v</a:t>
            </a:r>
            <a:r>
              <a:rPr sz="4200" dirty="0"/>
              <a:t>e</a:t>
            </a:r>
            <a:r>
              <a:rPr sz="4200" spc="-5" dirty="0"/>
              <a:t>l</a:t>
            </a:r>
            <a:r>
              <a:rPr sz="4200" spc="-35" dirty="0"/>
              <a:t>o</a:t>
            </a:r>
            <a:r>
              <a:rPr sz="4200" dirty="0"/>
              <a:t>p </a:t>
            </a:r>
            <a:r>
              <a:rPr sz="4200" spc="-10" dirty="0"/>
              <a:t>S</a:t>
            </a:r>
            <a:r>
              <a:rPr sz="4200" spc="-15" dirty="0"/>
              <a:t>c</a:t>
            </a:r>
            <a:r>
              <a:rPr sz="4200" dirty="0"/>
              <a:t>he</a:t>
            </a:r>
            <a:r>
              <a:rPr sz="4200" spc="-20" dirty="0"/>
              <a:t>d</a:t>
            </a:r>
            <a:r>
              <a:rPr sz="4200" dirty="0"/>
              <a:t>u</a:t>
            </a:r>
            <a:r>
              <a:rPr sz="4200" spc="-5" dirty="0"/>
              <a:t>l</a:t>
            </a:r>
            <a:r>
              <a:rPr sz="4200" dirty="0"/>
              <a:t>e</a:t>
            </a:r>
            <a:endParaRPr sz="42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75"/>
              </a:lnSpc>
            </a:pPr>
            <a:fld id="{81D60167-4931-47E6-BA6A-407CBD079E47}" type="slidenum">
              <a:rPr spc="-5" dirty="0"/>
              <a:t>42</a:t>
            </a:fld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993139" y="1363024"/>
            <a:ext cx="6987540" cy="4029710"/>
          </a:xfrm>
          <a:prstGeom prst="rect">
            <a:avLst/>
          </a:prstGeom>
        </p:spPr>
        <p:txBody>
          <a:bodyPr vert="horz" wrap="square" lIns="0" tIns="23114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1820"/>
              </a:spcBef>
              <a:buFont typeface="Wingdings"/>
              <a:buChar char=""/>
              <a:tabLst>
                <a:tab pos="528320" algn="l"/>
              </a:tabLst>
            </a:pP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pro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z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9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2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endParaRPr sz="2900">
              <a:latin typeface="Arial"/>
              <a:cs typeface="Arial"/>
            </a:endParaRPr>
          </a:p>
          <a:p>
            <a:pPr marL="527685" marR="5080">
              <a:lnSpc>
                <a:spcPct val="150000"/>
              </a:lnSpc>
              <a:spcBef>
                <a:spcPts val="250"/>
              </a:spcBef>
            </a:pP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equen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dura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on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our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requ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&amp;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sc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hedu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le</a:t>
            </a:r>
            <a:r>
              <a:rPr sz="2900" spc="-5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on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o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rea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5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pro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hedu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  <a:p>
            <a:pPr marL="527685" marR="287655" indent="-514984">
              <a:lnSpc>
                <a:spcPts val="5450"/>
              </a:lnSpc>
              <a:spcBef>
                <a:spcPts val="50"/>
              </a:spcBef>
              <a:buFont typeface="Wingdings"/>
              <a:buChar char=""/>
              <a:tabLst>
                <a:tab pos="528320" algn="l"/>
              </a:tabLst>
            </a:pP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op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9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ep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ab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le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hedu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le</a:t>
            </a:r>
            <a:r>
              <a:rPr sz="2900" spc="-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2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ft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era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ro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40"/>
                </a:moveTo>
                <a:lnTo>
                  <a:pt x="9144000" y="320040"/>
                </a:lnTo>
                <a:lnTo>
                  <a:pt x="9144000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3400" y="0"/>
            <a:ext cx="8610600" cy="228600"/>
          </a:xfrm>
          <a:custGeom>
            <a:avLst/>
            <a:gdLst/>
            <a:ahLst/>
            <a:cxnLst/>
            <a:rect l="l" t="t" r="r" b="b"/>
            <a:pathLst>
              <a:path w="8610600" h="228600">
                <a:moveTo>
                  <a:pt x="0" y="228600"/>
                </a:moveTo>
                <a:lnTo>
                  <a:pt x="8610600" y="228600"/>
                </a:lnTo>
                <a:lnTo>
                  <a:pt x="86106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765E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0200" y="316991"/>
            <a:ext cx="5943600" cy="6172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75"/>
              </a:lnSpc>
            </a:pPr>
            <a:fld id="{81D60167-4931-47E6-BA6A-407CBD079E47}" type="slidenum">
              <a:rPr spc="-5" dirty="0"/>
              <a:t>43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407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10" dirty="0"/>
              <a:t>D</a:t>
            </a:r>
            <a:r>
              <a:rPr sz="4200" dirty="0"/>
              <a:t>e</a:t>
            </a:r>
            <a:r>
              <a:rPr sz="4200" spc="-5" dirty="0"/>
              <a:t>v</a:t>
            </a:r>
            <a:r>
              <a:rPr sz="4200" dirty="0"/>
              <a:t>e</a:t>
            </a:r>
            <a:r>
              <a:rPr sz="4200" spc="-5" dirty="0"/>
              <a:t>l</a:t>
            </a:r>
            <a:r>
              <a:rPr sz="4200" spc="-15" dirty="0"/>
              <a:t>o</a:t>
            </a:r>
            <a:r>
              <a:rPr sz="4200" dirty="0"/>
              <a:t>p</a:t>
            </a:r>
            <a:r>
              <a:rPr sz="4200" spc="30" dirty="0"/>
              <a:t> </a:t>
            </a:r>
            <a:r>
              <a:rPr sz="4200" spc="-10" dirty="0"/>
              <a:t>S</a:t>
            </a:r>
            <a:r>
              <a:rPr sz="4200" spc="-15" dirty="0"/>
              <a:t>c</a:t>
            </a:r>
            <a:r>
              <a:rPr sz="4200" dirty="0"/>
              <a:t>he</a:t>
            </a:r>
            <a:r>
              <a:rPr sz="4200" spc="-20" dirty="0"/>
              <a:t>d</a:t>
            </a:r>
            <a:r>
              <a:rPr sz="4200" dirty="0"/>
              <a:t>u</a:t>
            </a:r>
            <a:r>
              <a:rPr sz="4200" spc="-5" dirty="0"/>
              <a:t>l</a:t>
            </a:r>
            <a:r>
              <a:rPr sz="4200" dirty="0"/>
              <a:t>e:</a:t>
            </a:r>
            <a:r>
              <a:rPr sz="4200" spc="65" dirty="0"/>
              <a:t> </a:t>
            </a:r>
            <a:r>
              <a:rPr sz="4200" spc="-10" dirty="0"/>
              <a:t>I</a:t>
            </a:r>
            <a:r>
              <a:rPr sz="4200" spc="-15" dirty="0"/>
              <a:t>n</a:t>
            </a:r>
            <a:r>
              <a:rPr sz="4200" spc="-5" dirty="0"/>
              <a:t>p</a:t>
            </a:r>
            <a:r>
              <a:rPr sz="4200" dirty="0"/>
              <a:t>u</a:t>
            </a:r>
            <a:r>
              <a:rPr sz="4200" spc="-35" dirty="0"/>
              <a:t>t</a:t>
            </a:r>
            <a:r>
              <a:rPr sz="4200" dirty="0"/>
              <a:t>s</a:t>
            </a:r>
            <a:r>
              <a:rPr sz="4200" spc="25" dirty="0"/>
              <a:t> </a:t>
            </a:r>
            <a:r>
              <a:rPr sz="4200" dirty="0"/>
              <a:t>(</a:t>
            </a:r>
            <a:r>
              <a:rPr sz="4200" spc="-35" dirty="0"/>
              <a:t>1</a:t>
            </a:r>
            <a:r>
              <a:rPr sz="4200" dirty="0"/>
              <a:t>)</a:t>
            </a:r>
            <a:endParaRPr sz="42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75"/>
              </a:lnSpc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buAutoNum type="arabicPeriod"/>
              <a:tabLst>
                <a:tab pos="528320" algn="l"/>
              </a:tabLst>
            </a:pPr>
            <a:r>
              <a:rPr spc="-25" dirty="0"/>
              <a:t>S</a:t>
            </a:r>
            <a:r>
              <a:rPr spc="5" dirty="0"/>
              <a:t>c</a:t>
            </a:r>
            <a:r>
              <a:rPr spc="-10" dirty="0"/>
              <a:t>hedu</a:t>
            </a:r>
            <a:r>
              <a:rPr dirty="0"/>
              <a:t>le</a:t>
            </a:r>
            <a:r>
              <a:rPr spc="-25" dirty="0"/>
              <a:t> </a:t>
            </a:r>
            <a:r>
              <a:rPr dirty="0"/>
              <a:t>M</a:t>
            </a:r>
            <a:r>
              <a:rPr spc="-10" dirty="0"/>
              <a:t>an</a:t>
            </a:r>
            <a:r>
              <a:rPr spc="10" dirty="0"/>
              <a:t>a</a:t>
            </a:r>
            <a:r>
              <a:rPr spc="-10" dirty="0"/>
              <a:t>ge</a:t>
            </a:r>
            <a:r>
              <a:rPr dirty="0"/>
              <a:t>m</a:t>
            </a:r>
            <a:r>
              <a:rPr spc="-10" dirty="0"/>
              <a:t>en</a:t>
            </a:r>
            <a:r>
              <a:rPr dirty="0"/>
              <a:t>t</a:t>
            </a:r>
            <a:r>
              <a:rPr spc="-30" dirty="0"/>
              <a:t> </a:t>
            </a:r>
            <a:r>
              <a:rPr dirty="0"/>
              <a:t>Pl</a:t>
            </a:r>
            <a:r>
              <a:rPr spc="-10" dirty="0"/>
              <a:t>a</a:t>
            </a:r>
            <a:r>
              <a:rPr dirty="0"/>
              <a:t>n</a:t>
            </a:r>
          </a:p>
          <a:p>
            <a:pPr marL="527685" indent="-514984">
              <a:lnSpc>
                <a:spcPct val="100000"/>
              </a:lnSpc>
              <a:spcBef>
                <a:spcPts val="1870"/>
              </a:spcBef>
              <a:buAutoNum type="arabicPeriod"/>
              <a:tabLst>
                <a:tab pos="528320" algn="l"/>
              </a:tabLst>
            </a:pPr>
            <a:r>
              <a:rPr spc="-25" dirty="0"/>
              <a:t>A</a:t>
            </a:r>
            <a:r>
              <a:rPr spc="5" dirty="0"/>
              <a:t>ct</a:t>
            </a:r>
            <a:r>
              <a:rPr dirty="0"/>
              <a:t>i</a:t>
            </a:r>
            <a:r>
              <a:rPr spc="-40" dirty="0"/>
              <a:t>v</a:t>
            </a:r>
            <a:r>
              <a:rPr dirty="0"/>
              <a:t>i</a:t>
            </a:r>
            <a:r>
              <a:rPr spc="5" dirty="0"/>
              <a:t>t</a:t>
            </a:r>
            <a:r>
              <a:rPr dirty="0"/>
              <a:t>y</a:t>
            </a:r>
            <a:r>
              <a:rPr spc="-30" dirty="0"/>
              <a:t> </a:t>
            </a:r>
            <a:r>
              <a:rPr spc="-10" dirty="0"/>
              <a:t>L</a:t>
            </a:r>
            <a:r>
              <a:rPr dirty="0"/>
              <a:t>i</a:t>
            </a:r>
            <a:r>
              <a:rPr spc="5" dirty="0"/>
              <a:t>s</a:t>
            </a:r>
            <a:r>
              <a:rPr dirty="0"/>
              <a:t>t</a:t>
            </a:r>
          </a:p>
          <a:p>
            <a:pPr marL="527685" indent="-514984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528320" algn="l"/>
              </a:tabLst>
            </a:pPr>
            <a:r>
              <a:rPr spc="-25" dirty="0"/>
              <a:t>A</a:t>
            </a:r>
            <a:r>
              <a:rPr spc="5" dirty="0"/>
              <a:t>ct</a:t>
            </a:r>
            <a:r>
              <a:rPr dirty="0"/>
              <a:t>i</a:t>
            </a:r>
            <a:r>
              <a:rPr spc="-40" dirty="0"/>
              <a:t>v</a:t>
            </a:r>
            <a:r>
              <a:rPr dirty="0"/>
              <a:t>i</a:t>
            </a:r>
            <a:r>
              <a:rPr spc="5" dirty="0"/>
              <a:t>t</a:t>
            </a:r>
            <a:r>
              <a:rPr dirty="0"/>
              <a:t>y</a:t>
            </a:r>
            <a:r>
              <a:rPr spc="-195" dirty="0"/>
              <a:t> </a:t>
            </a:r>
            <a:r>
              <a:rPr dirty="0"/>
              <a:t>A</a:t>
            </a:r>
            <a:r>
              <a:rPr spc="5" dirty="0"/>
              <a:t>tt</a:t>
            </a:r>
            <a:r>
              <a:rPr spc="-10" dirty="0"/>
              <a:t>r</a:t>
            </a:r>
            <a:r>
              <a:rPr dirty="0"/>
              <a:t>i</a:t>
            </a:r>
            <a:r>
              <a:rPr spc="-10" dirty="0"/>
              <a:t>bu</a:t>
            </a:r>
            <a:r>
              <a:rPr spc="5" dirty="0"/>
              <a:t>t</a:t>
            </a:r>
            <a:r>
              <a:rPr spc="-10" dirty="0"/>
              <a:t>e</a:t>
            </a:r>
            <a:r>
              <a:rPr dirty="0"/>
              <a:t>s</a:t>
            </a:r>
          </a:p>
          <a:p>
            <a:pPr marL="527685" indent="-514984">
              <a:lnSpc>
                <a:spcPct val="100000"/>
              </a:lnSpc>
              <a:spcBef>
                <a:spcPts val="1725"/>
              </a:spcBef>
              <a:buAutoNum type="arabicPeriod"/>
              <a:tabLst>
                <a:tab pos="528320" algn="l"/>
              </a:tabLst>
            </a:pPr>
            <a:r>
              <a:rPr dirty="0"/>
              <a:t>P</a:t>
            </a:r>
            <a:r>
              <a:rPr spc="-10" dirty="0"/>
              <a:t>ro</a:t>
            </a:r>
            <a:r>
              <a:rPr dirty="0"/>
              <a:t>j</a:t>
            </a:r>
            <a:r>
              <a:rPr spc="-10" dirty="0"/>
              <a:t>e</a:t>
            </a:r>
            <a:r>
              <a:rPr spc="-15" dirty="0"/>
              <a:t>c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S</a:t>
            </a:r>
            <a:r>
              <a:rPr spc="5" dirty="0"/>
              <a:t>c</a:t>
            </a:r>
            <a:r>
              <a:rPr spc="-10" dirty="0"/>
              <a:t>hedu</a:t>
            </a:r>
            <a:r>
              <a:rPr spc="-25" dirty="0"/>
              <a:t>l</a:t>
            </a:r>
            <a:r>
              <a:rPr dirty="0"/>
              <a:t>e</a:t>
            </a:r>
            <a:r>
              <a:rPr spc="-25" dirty="0"/>
              <a:t> </a:t>
            </a:r>
            <a:r>
              <a:rPr spc="-15" dirty="0"/>
              <a:t>N</a:t>
            </a:r>
            <a:r>
              <a:rPr spc="-10" dirty="0"/>
              <a:t>e</a:t>
            </a:r>
            <a:r>
              <a:rPr spc="25" dirty="0"/>
              <a:t>t</a:t>
            </a:r>
            <a:r>
              <a:rPr spc="-40" dirty="0"/>
              <a:t>w</a:t>
            </a:r>
            <a:r>
              <a:rPr spc="-10" dirty="0"/>
              <a:t>or</a:t>
            </a:r>
            <a:r>
              <a:rPr dirty="0"/>
              <a:t>k</a:t>
            </a:r>
            <a:r>
              <a:rPr spc="-35" dirty="0"/>
              <a:t> </a:t>
            </a:r>
            <a:r>
              <a:rPr spc="-15" dirty="0"/>
              <a:t>D</a:t>
            </a:r>
            <a:r>
              <a:rPr dirty="0"/>
              <a:t>i</a:t>
            </a:r>
            <a:r>
              <a:rPr spc="10" dirty="0"/>
              <a:t>a</a:t>
            </a:r>
            <a:r>
              <a:rPr spc="-10" dirty="0"/>
              <a:t>gr</a:t>
            </a:r>
            <a:r>
              <a:rPr spc="10" dirty="0"/>
              <a:t>a</a:t>
            </a:r>
            <a:r>
              <a:rPr dirty="0"/>
              <a:t>ms</a:t>
            </a:r>
          </a:p>
          <a:p>
            <a:pPr marL="527685" indent="-514984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528320" algn="l"/>
              </a:tabLst>
            </a:pPr>
            <a:r>
              <a:rPr spc="-25" dirty="0"/>
              <a:t>A</a:t>
            </a:r>
            <a:r>
              <a:rPr spc="5" dirty="0"/>
              <a:t>ct</a:t>
            </a:r>
            <a:r>
              <a:rPr dirty="0"/>
              <a:t>i</a:t>
            </a:r>
            <a:r>
              <a:rPr spc="-40" dirty="0"/>
              <a:t>v</a:t>
            </a:r>
            <a:r>
              <a:rPr dirty="0"/>
              <a:t>i</a:t>
            </a:r>
            <a:r>
              <a:rPr spc="5" dirty="0"/>
              <a:t>t</a:t>
            </a:r>
            <a:r>
              <a:rPr dirty="0"/>
              <a:t>y</a:t>
            </a:r>
            <a:r>
              <a:rPr spc="-30" dirty="0"/>
              <a:t> </a:t>
            </a:r>
            <a:r>
              <a:rPr spc="-15" dirty="0"/>
              <a:t>R</a:t>
            </a:r>
            <a:r>
              <a:rPr spc="-10" dirty="0"/>
              <a:t>e</a:t>
            </a:r>
            <a:r>
              <a:rPr spc="5" dirty="0"/>
              <a:t>s</a:t>
            </a:r>
            <a:r>
              <a:rPr spc="-10" dirty="0"/>
              <a:t>ou</a:t>
            </a:r>
            <a:r>
              <a:rPr spc="10" dirty="0"/>
              <a:t>r</a:t>
            </a:r>
            <a:r>
              <a:rPr spc="5" dirty="0"/>
              <a:t>c</a:t>
            </a:r>
            <a:r>
              <a:rPr dirty="0"/>
              <a:t>e</a:t>
            </a:r>
            <a:r>
              <a:rPr spc="-45" dirty="0"/>
              <a:t> </a:t>
            </a:r>
            <a:r>
              <a:rPr spc="-15" dirty="0"/>
              <a:t>R</a:t>
            </a:r>
            <a:r>
              <a:rPr spc="-10" dirty="0"/>
              <a:t>equ</a:t>
            </a:r>
            <a:r>
              <a:rPr dirty="0"/>
              <a:t>i</a:t>
            </a:r>
            <a:r>
              <a:rPr spc="-10" dirty="0"/>
              <a:t>re</a:t>
            </a:r>
            <a:r>
              <a:rPr dirty="0"/>
              <a:t>m</a:t>
            </a:r>
            <a:r>
              <a:rPr spc="-10" dirty="0"/>
              <a:t>en</a:t>
            </a:r>
            <a:r>
              <a:rPr spc="5" dirty="0"/>
              <a:t>t</a:t>
            </a:r>
            <a:r>
              <a:rPr dirty="0"/>
              <a:t>s</a:t>
            </a:r>
          </a:p>
          <a:p>
            <a:pPr marL="527685" indent="-514984">
              <a:lnSpc>
                <a:spcPct val="100000"/>
              </a:lnSpc>
              <a:spcBef>
                <a:spcPts val="1725"/>
              </a:spcBef>
              <a:buAutoNum type="arabicPeriod"/>
              <a:tabLst>
                <a:tab pos="528320" algn="l"/>
              </a:tabLst>
            </a:pPr>
            <a:r>
              <a:rPr spc="-15" dirty="0"/>
              <a:t>R</a:t>
            </a:r>
            <a:r>
              <a:rPr spc="-10" dirty="0"/>
              <a:t>e</a:t>
            </a:r>
            <a:r>
              <a:rPr spc="5" dirty="0"/>
              <a:t>s</a:t>
            </a:r>
            <a:r>
              <a:rPr spc="-10" dirty="0"/>
              <a:t>our</a:t>
            </a:r>
            <a:r>
              <a:rPr spc="5" dirty="0"/>
              <a:t>c</a:t>
            </a:r>
            <a:r>
              <a:rPr dirty="0"/>
              <a:t>e</a:t>
            </a:r>
            <a:r>
              <a:rPr spc="-50" dirty="0"/>
              <a:t> </a:t>
            </a:r>
            <a:r>
              <a:rPr spc="-15" dirty="0"/>
              <a:t>C</a:t>
            </a:r>
            <a:r>
              <a:rPr spc="-10" dirty="0"/>
              <a:t>a</a:t>
            </a:r>
            <a:r>
              <a:rPr dirty="0"/>
              <a:t>l</a:t>
            </a:r>
            <a:r>
              <a:rPr spc="10" dirty="0"/>
              <a:t>e</a:t>
            </a:r>
            <a:r>
              <a:rPr spc="-10" dirty="0"/>
              <a:t>ndar</a:t>
            </a:r>
            <a:r>
              <a:rPr dirty="0"/>
              <a:t>s</a:t>
            </a:r>
          </a:p>
          <a:p>
            <a:pPr marL="527685" indent="-514984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528320" algn="l"/>
              </a:tabLst>
            </a:pPr>
            <a:r>
              <a:rPr spc="-25" dirty="0"/>
              <a:t>A</a:t>
            </a:r>
            <a:r>
              <a:rPr spc="5" dirty="0"/>
              <a:t>ct</a:t>
            </a:r>
            <a:r>
              <a:rPr dirty="0"/>
              <a:t>i</a:t>
            </a:r>
            <a:r>
              <a:rPr spc="-40" dirty="0"/>
              <a:t>v</a:t>
            </a:r>
            <a:r>
              <a:rPr dirty="0"/>
              <a:t>i</a:t>
            </a:r>
            <a:r>
              <a:rPr spc="5" dirty="0"/>
              <a:t>t</a:t>
            </a:r>
            <a:r>
              <a:rPr dirty="0"/>
              <a:t>y</a:t>
            </a:r>
            <a:r>
              <a:rPr spc="-30" dirty="0"/>
              <a:t> </a:t>
            </a:r>
            <a:r>
              <a:rPr spc="-15" dirty="0"/>
              <a:t>D</a:t>
            </a:r>
            <a:r>
              <a:rPr spc="-10" dirty="0"/>
              <a:t>u</a:t>
            </a:r>
            <a:r>
              <a:rPr spc="10" dirty="0"/>
              <a:t>r</a:t>
            </a:r>
            <a:r>
              <a:rPr spc="-10" dirty="0"/>
              <a:t>a</a:t>
            </a:r>
            <a:r>
              <a:rPr spc="5" dirty="0"/>
              <a:t>t</a:t>
            </a:r>
            <a:r>
              <a:rPr dirty="0"/>
              <a:t>i</a:t>
            </a:r>
            <a:r>
              <a:rPr spc="-10" dirty="0"/>
              <a:t>o</a:t>
            </a:r>
            <a:r>
              <a:rPr dirty="0"/>
              <a:t>n</a:t>
            </a:r>
            <a:r>
              <a:rPr spc="-25" dirty="0"/>
              <a:t> </a:t>
            </a:r>
            <a:r>
              <a:rPr dirty="0"/>
              <a:t>E</a:t>
            </a:r>
            <a:r>
              <a:rPr spc="5" dirty="0"/>
              <a:t>st</a:t>
            </a:r>
            <a:r>
              <a:rPr spc="-25" dirty="0"/>
              <a:t>i</a:t>
            </a:r>
            <a:r>
              <a:rPr dirty="0"/>
              <a:t>m</a:t>
            </a:r>
            <a:r>
              <a:rPr spc="-10" dirty="0"/>
              <a:t>a</a:t>
            </a:r>
            <a:r>
              <a:rPr spc="5" dirty="0"/>
              <a:t>t</a:t>
            </a:r>
            <a:r>
              <a:rPr spc="-10" dirty="0"/>
              <a:t>e</a:t>
            </a:r>
            <a:r>
              <a:rPr dirty="0"/>
              <a:t>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2455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10" dirty="0"/>
              <a:t>D</a:t>
            </a:r>
            <a:r>
              <a:rPr sz="4200" dirty="0"/>
              <a:t>e</a:t>
            </a:r>
            <a:r>
              <a:rPr sz="4200" spc="-5" dirty="0"/>
              <a:t>v</a:t>
            </a:r>
            <a:r>
              <a:rPr sz="4200" dirty="0"/>
              <a:t>e</a:t>
            </a:r>
            <a:r>
              <a:rPr sz="4200" spc="-5" dirty="0"/>
              <a:t>l</a:t>
            </a:r>
            <a:r>
              <a:rPr sz="4200" spc="-15" dirty="0"/>
              <a:t>o</a:t>
            </a:r>
            <a:r>
              <a:rPr sz="4200" dirty="0"/>
              <a:t>p</a:t>
            </a:r>
            <a:r>
              <a:rPr sz="4200" spc="30" dirty="0"/>
              <a:t> </a:t>
            </a:r>
            <a:r>
              <a:rPr sz="4200" spc="-10" dirty="0"/>
              <a:t>S</a:t>
            </a:r>
            <a:r>
              <a:rPr sz="4200" spc="-15" dirty="0"/>
              <a:t>c</a:t>
            </a:r>
            <a:r>
              <a:rPr sz="4200" dirty="0"/>
              <a:t>he</a:t>
            </a:r>
            <a:r>
              <a:rPr sz="4200" spc="-20" dirty="0"/>
              <a:t>d</a:t>
            </a:r>
            <a:r>
              <a:rPr sz="4200" dirty="0"/>
              <a:t>u</a:t>
            </a:r>
            <a:r>
              <a:rPr sz="4200" spc="-5" dirty="0"/>
              <a:t>l</a:t>
            </a:r>
            <a:r>
              <a:rPr sz="4200" dirty="0"/>
              <a:t>e:</a:t>
            </a:r>
            <a:r>
              <a:rPr sz="4200" spc="65" dirty="0"/>
              <a:t> </a:t>
            </a:r>
            <a:r>
              <a:rPr sz="4200" spc="-10" dirty="0"/>
              <a:t>I</a:t>
            </a:r>
            <a:r>
              <a:rPr sz="4200" spc="-15" dirty="0"/>
              <a:t>n</a:t>
            </a:r>
            <a:r>
              <a:rPr sz="4200" spc="-5" dirty="0"/>
              <a:t>p</a:t>
            </a:r>
            <a:r>
              <a:rPr sz="4200" dirty="0"/>
              <a:t>u</a:t>
            </a:r>
            <a:r>
              <a:rPr sz="4200" spc="-35" dirty="0"/>
              <a:t>t</a:t>
            </a:r>
            <a:r>
              <a:rPr sz="4200" dirty="0"/>
              <a:t>s</a:t>
            </a:r>
            <a:r>
              <a:rPr sz="4200" spc="25" dirty="0"/>
              <a:t> </a:t>
            </a:r>
            <a:r>
              <a:rPr sz="4200" dirty="0"/>
              <a:t>(</a:t>
            </a:r>
            <a:r>
              <a:rPr sz="4200" spc="-30" dirty="0"/>
              <a:t>2</a:t>
            </a:r>
            <a:r>
              <a:rPr sz="4200" dirty="0"/>
              <a:t>)</a:t>
            </a:r>
            <a:endParaRPr sz="42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75"/>
              </a:lnSpc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993139" y="1533652"/>
            <a:ext cx="5986780" cy="3773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AutoNum type="arabicPeriod" startAt="8"/>
              <a:tabLst>
                <a:tab pos="528320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op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endParaRPr sz="29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1870"/>
              </a:spcBef>
              <a:buAutoNum type="arabicPeriod" startAt="8"/>
              <a:tabLst>
                <a:tab pos="528320" algn="l"/>
              </a:tabLst>
            </a:pP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k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eg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endParaRPr sz="2900">
              <a:latin typeface="Arial"/>
              <a:cs typeface="Arial"/>
            </a:endParaRPr>
          </a:p>
          <a:p>
            <a:pPr marL="12700" marR="5080">
              <a:lnSpc>
                <a:spcPct val="149900"/>
              </a:lnSpc>
              <a:spcBef>
                <a:spcPts val="15"/>
              </a:spcBef>
              <a:buAutoNum type="arabicPeriod" startAt="8"/>
              <a:tabLst>
                <a:tab pos="523875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 S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-6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900" spc="-19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gn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 </a:t>
            </a:r>
            <a:r>
              <a:rPr sz="2900" spc="-225" dirty="0">
                <a:solidFill>
                  <a:srgbClr val="010101"/>
                </a:solidFill>
                <a:latin typeface="Arial"/>
                <a:cs typeface="Arial"/>
              </a:rPr>
              <a:t>1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1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our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B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rea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k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ru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ur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12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erpr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900" spc="2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ron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13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Organ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z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ona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ro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7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435864"/>
            <a:ext cx="5802630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10" dirty="0"/>
              <a:t>D</a:t>
            </a:r>
            <a:r>
              <a:rPr sz="4200" dirty="0"/>
              <a:t>e</a:t>
            </a:r>
            <a:r>
              <a:rPr sz="4200" spc="-5" dirty="0"/>
              <a:t>v</a:t>
            </a:r>
            <a:r>
              <a:rPr sz="4200" dirty="0"/>
              <a:t>e</a:t>
            </a:r>
            <a:r>
              <a:rPr sz="4200" spc="-5" dirty="0"/>
              <a:t>l</a:t>
            </a:r>
            <a:r>
              <a:rPr sz="4200" spc="-15" dirty="0"/>
              <a:t>o</a:t>
            </a:r>
            <a:r>
              <a:rPr sz="4200" dirty="0"/>
              <a:t>p</a:t>
            </a:r>
            <a:r>
              <a:rPr sz="4200" spc="30" dirty="0"/>
              <a:t> </a:t>
            </a:r>
            <a:r>
              <a:rPr sz="4200" spc="-10" dirty="0"/>
              <a:t>S</a:t>
            </a:r>
            <a:r>
              <a:rPr sz="4200" spc="-15" dirty="0"/>
              <a:t>c</a:t>
            </a:r>
            <a:r>
              <a:rPr sz="4200" dirty="0"/>
              <a:t>he</a:t>
            </a:r>
            <a:r>
              <a:rPr sz="4200" spc="-20" dirty="0"/>
              <a:t>d</a:t>
            </a:r>
            <a:r>
              <a:rPr sz="4200" dirty="0"/>
              <a:t>u</a:t>
            </a:r>
            <a:r>
              <a:rPr sz="4200" spc="-5" dirty="0"/>
              <a:t>l</a:t>
            </a:r>
            <a:r>
              <a:rPr sz="4200" dirty="0"/>
              <a:t>e:</a:t>
            </a:r>
            <a:r>
              <a:rPr sz="4200" spc="40" dirty="0"/>
              <a:t> </a:t>
            </a:r>
            <a:r>
              <a:rPr sz="4200" dirty="0"/>
              <a:t>T</a:t>
            </a:r>
            <a:r>
              <a:rPr sz="4200" spc="-15" dirty="0"/>
              <a:t> </a:t>
            </a:r>
            <a:r>
              <a:rPr sz="4200" dirty="0"/>
              <a:t>&amp;</a:t>
            </a:r>
            <a:r>
              <a:rPr sz="4200" spc="-15" dirty="0"/>
              <a:t> </a:t>
            </a:r>
            <a:r>
              <a:rPr sz="4200" dirty="0"/>
              <a:t>T</a:t>
            </a:r>
            <a:endParaRPr sz="42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75"/>
              </a:lnSpc>
            </a:pPr>
            <a:fld id="{81D60167-4931-47E6-BA6A-407CBD079E47}" type="slidenum">
              <a:rPr spc="-5" dirty="0"/>
              <a:t>46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buAutoNum type="arabicPeriod"/>
              <a:tabLst>
                <a:tab pos="528320" algn="l"/>
              </a:tabLst>
            </a:pPr>
            <a:r>
              <a:rPr spc="-25" dirty="0"/>
              <a:t>S</a:t>
            </a:r>
            <a:r>
              <a:rPr spc="5" dirty="0"/>
              <a:t>c</a:t>
            </a:r>
            <a:r>
              <a:rPr spc="-10" dirty="0"/>
              <a:t>hedu</a:t>
            </a:r>
            <a:r>
              <a:rPr dirty="0"/>
              <a:t>le</a:t>
            </a:r>
            <a:r>
              <a:rPr spc="-25" dirty="0"/>
              <a:t> </a:t>
            </a:r>
            <a:r>
              <a:rPr spc="-15" dirty="0"/>
              <a:t>N</a:t>
            </a:r>
            <a:r>
              <a:rPr spc="-10" dirty="0"/>
              <a:t>e</a:t>
            </a:r>
            <a:r>
              <a:rPr spc="25" dirty="0"/>
              <a:t>t</a:t>
            </a:r>
            <a:r>
              <a:rPr spc="-15" dirty="0"/>
              <a:t>w</a:t>
            </a:r>
            <a:r>
              <a:rPr spc="-10" dirty="0"/>
              <a:t>or</a:t>
            </a:r>
            <a:r>
              <a:rPr dirty="0"/>
              <a:t>k</a:t>
            </a:r>
            <a:r>
              <a:rPr spc="-180" dirty="0"/>
              <a:t> </a:t>
            </a:r>
            <a:r>
              <a:rPr dirty="0"/>
              <a:t>A</a:t>
            </a:r>
            <a:r>
              <a:rPr spc="-10" dirty="0"/>
              <a:t>na</a:t>
            </a:r>
            <a:r>
              <a:rPr dirty="0"/>
              <a:t>l</a:t>
            </a:r>
            <a:r>
              <a:rPr spc="-40" dirty="0"/>
              <a:t>y</a:t>
            </a:r>
            <a:r>
              <a:rPr spc="5" dirty="0"/>
              <a:t>s</a:t>
            </a:r>
            <a:r>
              <a:rPr dirty="0"/>
              <a:t>is</a:t>
            </a:r>
          </a:p>
          <a:p>
            <a:pPr marL="527685" indent="-514984">
              <a:lnSpc>
                <a:spcPct val="100000"/>
              </a:lnSpc>
              <a:spcBef>
                <a:spcPts val="1870"/>
              </a:spcBef>
              <a:buAutoNum type="arabicPeriod"/>
              <a:tabLst>
                <a:tab pos="528320" algn="l"/>
              </a:tabLst>
            </a:pPr>
            <a:r>
              <a:rPr spc="-15" dirty="0"/>
              <a:t>C</a:t>
            </a:r>
            <a:r>
              <a:rPr spc="-10" dirty="0"/>
              <a:t>r</a:t>
            </a:r>
            <a:r>
              <a:rPr dirty="0"/>
              <a:t>i</a:t>
            </a:r>
            <a:r>
              <a:rPr spc="5" dirty="0"/>
              <a:t>t</a:t>
            </a:r>
            <a:r>
              <a:rPr dirty="0"/>
              <a:t>i</a:t>
            </a:r>
            <a:r>
              <a:rPr spc="5" dirty="0"/>
              <a:t>c</a:t>
            </a:r>
            <a:r>
              <a:rPr spc="-10" dirty="0"/>
              <a:t>a</a:t>
            </a:r>
            <a:r>
              <a:rPr dirty="0"/>
              <a:t>l</a:t>
            </a:r>
            <a:r>
              <a:rPr spc="-15" dirty="0"/>
              <a:t> </a:t>
            </a:r>
            <a:r>
              <a:rPr dirty="0"/>
              <a:t>P</a:t>
            </a:r>
            <a:r>
              <a:rPr spc="-10" dirty="0"/>
              <a:t>a</a:t>
            </a:r>
            <a:r>
              <a:rPr spc="5" dirty="0"/>
              <a:t>t</a:t>
            </a:r>
            <a:r>
              <a:rPr dirty="0"/>
              <a:t>h</a:t>
            </a:r>
            <a:r>
              <a:rPr spc="-35" dirty="0"/>
              <a:t> </a:t>
            </a:r>
            <a:r>
              <a:rPr dirty="0"/>
              <a:t>M</a:t>
            </a:r>
            <a:r>
              <a:rPr spc="-35" dirty="0"/>
              <a:t>e</a:t>
            </a:r>
            <a:r>
              <a:rPr spc="5" dirty="0"/>
              <a:t>t</a:t>
            </a:r>
            <a:r>
              <a:rPr spc="-10" dirty="0"/>
              <a:t>ho</a:t>
            </a:r>
            <a:r>
              <a:rPr dirty="0"/>
              <a:t>d</a:t>
            </a:r>
          </a:p>
          <a:p>
            <a:pPr marL="527685" indent="-514984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528320" algn="l"/>
              </a:tabLst>
            </a:pPr>
            <a:r>
              <a:rPr spc="-15" dirty="0"/>
              <a:t>C</a:t>
            </a:r>
            <a:r>
              <a:rPr spc="-10" dirty="0"/>
              <a:t>r</a:t>
            </a:r>
            <a:r>
              <a:rPr dirty="0"/>
              <a:t>i</a:t>
            </a:r>
            <a:r>
              <a:rPr spc="5" dirty="0"/>
              <a:t>t</a:t>
            </a:r>
            <a:r>
              <a:rPr dirty="0"/>
              <a:t>i</a:t>
            </a:r>
            <a:r>
              <a:rPr spc="5" dirty="0"/>
              <a:t>c</a:t>
            </a:r>
            <a:r>
              <a:rPr spc="-10" dirty="0"/>
              <a:t>a</a:t>
            </a:r>
            <a:r>
              <a:rPr dirty="0"/>
              <a:t>l</a:t>
            </a:r>
            <a:r>
              <a:rPr spc="-15" dirty="0"/>
              <a:t> C</a:t>
            </a:r>
            <a:r>
              <a:rPr spc="-10" dirty="0"/>
              <a:t>ha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M</a:t>
            </a:r>
            <a:r>
              <a:rPr spc="-10" dirty="0"/>
              <a:t>e</a:t>
            </a:r>
            <a:r>
              <a:rPr spc="5" dirty="0"/>
              <a:t>t</a:t>
            </a:r>
            <a:r>
              <a:rPr spc="-10" dirty="0"/>
              <a:t>ho</a:t>
            </a:r>
            <a:r>
              <a:rPr dirty="0"/>
              <a:t>d</a:t>
            </a:r>
          </a:p>
          <a:p>
            <a:pPr marL="527685" indent="-514984">
              <a:lnSpc>
                <a:spcPct val="100000"/>
              </a:lnSpc>
              <a:spcBef>
                <a:spcPts val="1725"/>
              </a:spcBef>
              <a:buAutoNum type="arabicPeriod"/>
              <a:tabLst>
                <a:tab pos="528320" algn="l"/>
              </a:tabLst>
            </a:pPr>
            <a:r>
              <a:rPr spc="-15" dirty="0"/>
              <a:t>R</a:t>
            </a:r>
            <a:r>
              <a:rPr spc="-10" dirty="0"/>
              <a:t>e</a:t>
            </a:r>
            <a:r>
              <a:rPr spc="5" dirty="0"/>
              <a:t>s</a:t>
            </a:r>
            <a:r>
              <a:rPr spc="-10" dirty="0"/>
              <a:t>our</a:t>
            </a:r>
            <a:r>
              <a:rPr spc="5" dirty="0"/>
              <a:t>c</a:t>
            </a:r>
            <a:r>
              <a:rPr dirty="0"/>
              <a:t>e</a:t>
            </a:r>
            <a:r>
              <a:rPr spc="-50" dirty="0"/>
              <a:t> </a:t>
            </a:r>
            <a:r>
              <a:rPr spc="-10" dirty="0"/>
              <a:t>Op</a:t>
            </a:r>
            <a:r>
              <a:rPr spc="5" dirty="0"/>
              <a:t>t</a:t>
            </a:r>
            <a:r>
              <a:rPr dirty="0"/>
              <a:t>imi</a:t>
            </a:r>
            <a:r>
              <a:rPr spc="5" dirty="0"/>
              <a:t>z</a:t>
            </a:r>
            <a:r>
              <a:rPr spc="-10" dirty="0"/>
              <a:t>a</a:t>
            </a:r>
            <a:r>
              <a:rPr spc="-15" dirty="0"/>
              <a:t>t</a:t>
            </a:r>
            <a:r>
              <a:rPr dirty="0"/>
              <a:t>i</a:t>
            </a:r>
            <a:r>
              <a:rPr spc="-10" dirty="0"/>
              <a:t>o</a:t>
            </a:r>
            <a:r>
              <a:rPr dirty="0"/>
              <a:t>n</a:t>
            </a:r>
            <a:r>
              <a:rPr spc="-85" dirty="0"/>
              <a:t> </a:t>
            </a:r>
            <a:r>
              <a:rPr spc="-360" dirty="0"/>
              <a:t>T</a:t>
            </a:r>
            <a:r>
              <a:rPr spc="-35" dirty="0"/>
              <a:t>e</a:t>
            </a:r>
            <a:r>
              <a:rPr spc="-15" dirty="0"/>
              <a:t>c</a:t>
            </a:r>
            <a:r>
              <a:rPr spc="-35" dirty="0"/>
              <a:t>hn</a:t>
            </a:r>
            <a:r>
              <a:rPr spc="-25" dirty="0"/>
              <a:t>i</a:t>
            </a:r>
            <a:r>
              <a:rPr spc="-35" dirty="0"/>
              <a:t>qu</a:t>
            </a:r>
            <a:r>
              <a:rPr spc="-60" dirty="0"/>
              <a:t>e</a:t>
            </a:r>
            <a:r>
              <a:rPr dirty="0"/>
              <a:t>s</a:t>
            </a:r>
          </a:p>
          <a:p>
            <a:pPr marL="988060" lvl="1" indent="-518159">
              <a:lnSpc>
                <a:spcPct val="100000"/>
              </a:lnSpc>
              <a:spcBef>
                <a:spcPts val="1750"/>
              </a:spcBef>
              <a:buAutoNum type="alphaUcPeriod"/>
              <a:tabLst>
                <a:tab pos="988060" algn="l"/>
              </a:tabLst>
            </a:pP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our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5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Le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endParaRPr sz="2900">
              <a:latin typeface="Arial"/>
              <a:cs typeface="Arial"/>
            </a:endParaRPr>
          </a:p>
          <a:p>
            <a:pPr marL="988060" lvl="1" indent="-518159">
              <a:lnSpc>
                <a:spcPct val="100000"/>
              </a:lnSpc>
              <a:spcBef>
                <a:spcPts val="1725"/>
              </a:spcBef>
              <a:buAutoNum type="alphaUcPeriod"/>
              <a:tabLst>
                <a:tab pos="988060" algn="l"/>
              </a:tabLst>
            </a:pP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our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5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Sm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432815"/>
            <a:ext cx="5802630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10" dirty="0"/>
              <a:t>D</a:t>
            </a:r>
            <a:r>
              <a:rPr sz="4200" dirty="0"/>
              <a:t>e</a:t>
            </a:r>
            <a:r>
              <a:rPr sz="4200" spc="-5" dirty="0"/>
              <a:t>v</a:t>
            </a:r>
            <a:r>
              <a:rPr sz="4200" dirty="0"/>
              <a:t>e</a:t>
            </a:r>
            <a:r>
              <a:rPr sz="4200" spc="-5" dirty="0"/>
              <a:t>l</a:t>
            </a:r>
            <a:r>
              <a:rPr sz="4200" spc="-15" dirty="0"/>
              <a:t>o</a:t>
            </a:r>
            <a:r>
              <a:rPr sz="4200" dirty="0"/>
              <a:t>p</a:t>
            </a:r>
            <a:r>
              <a:rPr sz="4200" spc="30" dirty="0"/>
              <a:t> </a:t>
            </a:r>
            <a:r>
              <a:rPr sz="4200" spc="-10" dirty="0"/>
              <a:t>S</a:t>
            </a:r>
            <a:r>
              <a:rPr sz="4200" spc="-15" dirty="0"/>
              <a:t>c</a:t>
            </a:r>
            <a:r>
              <a:rPr sz="4200" dirty="0"/>
              <a:t>he</a:t>
            </a:r>
            <a:r>
              <a:rPr sz="4200" spc="-20" dirty="0"/>
              <a:t>d</a:t>
            </a:r>
            <a:r>
              <a:rPr sz="4200" dirty="0"/>
              <a:t>u</a:t>
            </a:r>
            <a:r>
              <a:rPr sz="4200" spc="-5" dirty="0"/>
              <a:t>l</a:t>
            </a:r>
            <a:r>
              <a:rPr sz="4200" dirty="0"/>
              <a:t>e:</a:t>
            </a:r>
            <a:r>
              <a:rPr sz="4200" spc="40" dirty="0"/>
              <a:t> </a:t>
            </a:r>
            <a:r>
              <a:rPr sz="4200" dirty="0"/>
              <a:t>T</a:t>
            </a:r>
            <a:r>
              <a:rPr sz="4200" spc="-15" dirty="0"/>
              <a:t> </a:t>
            </a:r>
            <a:r>
              <a:rPr sz="4200" dirty="0"/>
              <a:t>&amp;</a:t>
            </a:r>
            <a:r>
              <a:rPr sz="4200" spc="-15" dirty="0"/>
              <a:t> </a:t>
            </a:r>
            <a:r>
              <a:rPr sz="4200" dirty="0"/>
              <a:t>T</a:t>
            </a:r>
            <a:endParaRPr sz="42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75"/>
              </a:lnSpc>
            </a:pPr>
            <a:fld id="{81D60167-4931-47E6-BA6A-407CBD079E47}" type="slidenum">
              <a:rPr spc="-5" dirty="0"/>
              <a:t>47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buAutoNum type="arabicPeriod" startAt="5"/>
              <a:tabLst>
                <a:tab pos="528320" algn="l"/>
              </a:tabLst>
            </a:pPr>
            <a:r>
              <a:rPr dirty="0"/>
              <a:t>M</a:t>
            </a:r>
            <a:r>
              <a:rPr spc="-10" dirty="0"/>
              <a:t>ode</a:t>
            </a:r>
            <a:r>
              <a:rPr dirty="0"/>
              <a:t>li</a:t>
            </a:r>
            <a:r>
              <a:rPr spc="-10" dirty="0"/>
              <a:t>n</a:t>
            </a:r>
            <a:r>
              <a:rPr dirty="0"/>
              <a:t>g</a:t>
            </a:r>
            <a:r>
              <a:rPr spc="-100" dirty="0"/>
              <a:t> </a:t>
            </a:r>
            <a:r>
              <a:rPr spc="-360" dirty="0"/>
              <a:t>T</a:t>
            </a:r>
            <a:r>
              <a:rPr spc="-35" dirty="0"/>
              <a:t>e</a:t>
            </a:r>
            <a:r>
              <a:rPr spc="-15" dirty="0"/>
              <a:t>c</a:t>
            </a:r>
            <a:r>
              <a:rPr spc="-35" dirty="0"/>
              <a:t>h</a:t>
            </a:r>
            <a:r>
              <a:rPr spc="-60" dirty="0"/>
              <a:t>n</a:t>
            </a:r>
            <a:r>
              <a:rPr spc="-25" dirty="0"/>
              <a:t>i</a:t>
            </a:r>
            <a:r>
              <a:rPr spc="-35" dirty="0"/>
              <a:t>que</a:t>
            </a:r>
            <a:r>
              <a:rPr dirty="0"/>
              <a:t>s</a:t>
            </a:r>
          </a:p>
          <a:p>
            <a:pPr marL="923925" lvl="1" indent="-454025">
              <a:lnSpc>
                <a:spcPct val="100000"/>
              </a:lnSpc>
              <a:spcBef>
                <a:spcPts val="960"/>
              </a:spcBef>
              <a:buChar char="•"/>
              <a:tabLst>
                <a:tab pos="924560" algn="l"/>
              </a:tabLst>
            </a:pPr>
            <a:r>
              <a:rPr sz="2900" spc="30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ha</a:t>
            </a:r>
            <a:r>
              <a:rPr sz="2900" spc="2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-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if</a:t>
            </a:r>
            <a:r>
              <a:rPr sz="2900" spc="-5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enar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io</a:t>
            </a:r>
            <a:r>
              <a:rPr sz="2900" spc="-5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ana</a:t>
            </a:r>
            <a:r>
              <a:rPr sz="2900" spc="2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is</a:t>
            </a:r>
            <a:endParaRPr sz="2900">
              <a:latin typeface="Arial"/>
              <a:cs typeface="Arial"/>
            </a:endParaRPr>
          </a:p>
          <a:p>
            <a:pPr marL="927100" lvl="1" indent="-457200">
              <a:lnSpc>
                <a:spcPct val="100000"/>
              </a:lnSpc>
              <a:spcBef>
                <a:spcPts val="1055"/>
              </a:spcBef>
              <a:buChar char="•"/>
              <a:tabLst>
                <a:tab pos="927100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Sim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endParaRPr sz="29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1055"/>
              </a:spcBef>
              <a:buAutoNum type="arabicPeriod" startAt="5"/>
              <a:tabLst>
                <a:tab pos="528320" algn="l"/>
              </a:tabLst>
            </a:pPr>
            <a:r>
              <a:rPr spc="-10" dirty="0"/>
              <a:t>Lead</a:t>
            </a:r>
            <a:r>
              <a:rPr dirty="0"/>
              <a:t>s</a:t>
            </a:r>
            <a:r>
              <a:rPr spc="-45" dirty="0"/>
              <a:t> </a:t>
            </a:r>
            <a:r>
              <a:rPr spc="-10" dirty="0"/>
              <a:t>an</a:t>
            </a:r>
            <a:r>
              <a:rPr dirty="0"/>
              <a:t>d</a:t>
            </a:r>
            <a:r>
              <a:rPr spc="-45" dirty="0"/>
              <a:t> </a:t>
            </a:r>
            <a:r>
              <a:rPr spc="10" dirty="0"/>
              <a:t>L</a:t>
            </a:r>
            <a:r>
              <a:rPr spc="-10" dirty="0"/>
              <a:t>a</a:t>
            </a:r>
            <a:r>
              <a:rPr spc="10" dirty="0"/>
              <a:t>g</a:t>
            </a:r>
            <a:r>
              <a:rPr dirty="0"/>
              <a:t>s</a:t>
            </a:r>
          </a:p>
          <a:p>
            <a:pPr marL="527685" indent="-514984">
              <a:lnSpc>
                <a:spcPct val="100000"/>
              </a:lnSpc>
              <a:spcBef>
                <a:spcPts val="1030"/>
              </a:spcBef>
              <a:buAutoNum type="arabicPeriod" startAt="5"/>
              <a:tabLst>
                <a:tab pos="528320" algn="l"/>
              </a:tabLst>
            </a:pPr>
            <a:r>
              <a:rPr spc="-25" dirty="0"/>
              <a:t>S</a:t>
            </a:r>
            <a:r>
              <a:rPr spc="5" dirty="0"/>
              <a:t>c</a:t>
            </a:r>
            <a:r>
              <a:rPr spc="-10" dirty="0"/>
              <a:t>hedu</a:t>
            </a:r>
            <a:r>
              <a:rPr dirty="0"/>
              <a:t>le</a:t>
            </a:r>
            <a:r>
              <a:rPr spc="-25" dirty="0"/>
              <a:t> </a:t>
            </a:r>
            <a:r>
              <a:rPr spc="-15" dirty="0"/>
              <a:t>C</a:t>
            </a:r>
            <a:r>
              <a:rPr spc="-10" dirty="0"/>
              <a:t>o</a:t>
            </a:r>
            <a:r>
              <a:rPr dirty="0"/>
              <a:t>m</a:t>
            </a:r>
            <a:r>
              <a:rPr spc="-10" dirty="0"/>
              <a:t>pre</a:t>
            </a:r>
            <a:r>
              <a:rPr spc="5" dirty="0"/>
              <a:t>ss</a:t>
            </a:r>
            <a:r>
              <a:rPr dirty="0"/>
              <a:t>i</a:t>
            </a:r>
            <a:r>
              <a:rPr spc="-10" dirty="0"/>
              <a:t>o</a:t>
            </a:r>
            <a:r>
              <a:rPr dirty="0"/>
              <a:t>n</a:t>
            </a:r>
          </a:p>
          <a:p>
            <a:pPr marL="927100" lvl="1" indent="-457200">
              <a:lnSpc>
                <a:spcPct val="100000"/>
              </a:lnSpc>
              <a:spcBef>
                <a:spcPts val="1055"/>
              </a:spcBef>
              <a:buChar char="•"/>
              <a:tabLst>
                <a:tab pos="927100" algn="l"/>
              </a:tabLst>
            </a:pP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endParaRPr sz="2900">
              <a:latin typeface="Arial"/>
              <a:cs typeface="Arial"/>
            </a:endParaRPr>
          </a:p>
          <a:p>
            <a:pPr marL="927100" lvl="1" indent="-457200">
              <a:lnSpc>
                <a:spcPct val="100000"/>
              </a:lnSpc>
              <a:spcBef>
                <a:spcPts val="1055"/>
              </a:spcBef>
              <a:buChar char="•"/>
              <a:tabLst>
                <a:tab pos="927100" algn="l"/>
              </a:tabLst>
            </a:pPr>
            <a:r>
              <a:rPr sz="2900" spc="-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ra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k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endParaRPr sz="29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1030"/>
              </a:spcBef>
              <a:buAutoNum type="arabicPeriod" startAt="5"/>
              <a:tabLst>
                <a:tab pos="528320" algn="l"/>
              </a:tabLst>
            </a:pPr>
            <a:r>
              <a:rPr spc="-25" dirty="0"/>
              <a:t>S</a:t>
            </a:r>
            <a:r>
              <a:rPr spc="5" dirty="0"/>
              <a:t>c</a:t>
            </a:r>
            <a:r>
              <a:rPr spc="-10" dirty="0"/>
              <a:t>hedu</a:t>
            </a:r>
            <a:r>
              <a:rPr dirty="0"/>
              <a:t>li</a:t>
            </a:r>
            <a:r>
              <a:rPr spc="-10" dirty="0"/>
              <a:t>n</a:t>
            </a:r>
            <a:r>
              <a:rPr dirty="0"/>
              <a:t>g</a:t>
            </a:r>
            <a:r>
              <a:rPr spc="-70" dirty="0"/>
              <a:t> </a:t>
            </a:r>
            <a:r>
              <a:rPr spc="-409" dirty="0"/>
              <a:t>T</a:t>
            </a:r>
            <a:r>
              <a:rPr spc="-60" dirty="0"/>
              <a:t>o</a:t>
            </a:r>
            <a:r>
              <a:rPr spc="-85" dirty="0"/>
              <a:t>o</a:t>
            </a:r>
            <a:r>
              <a:rPr spc="-45" dirty="0"/>
              <a:t>l</a:t>
            </a:r>
            <a:r>
              <a:rPr dirty="0"/>
              <a:t>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8304" y="3727704"/>
            <a:ext cx="7449310" cy="2526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38400" y="2819400"/>
            <a:ext cx="990600" cy="838200"/>
          </a:xfrm>
          <a:custGeom>
            <a:avLst/>
            <a:gdLst/>
            <a:ahLst/>
            <a:cxnLst/>
            <a:rect l="l" t="t" r="r" b="b"/>
            <a:pathLst>
              <a:path w="990600" h="838200">
                <a:moveTo>
                  <a:pt x="493775" y="0"/>
                </a:moveTo>
                <a:lnTo>
                  <a:pt x="434339" y="3810"/>
                </a:lnTo>
                <a:lnTo>
                  <a:pt x="374904" y="12191"/>
                </a:lnTo>
                <a:lnTo>
                  <a:pt x="320420" y="27812"/>
                </a:lnTo>
                <a:lnTo>
                  <a:pt x="268224" y="45720"/>
                </a:lnTo>
                <a:lnTo>
                  <a:pt x="219837" y="73152"/>
                </a:lnTo>
                <a:lnTo>
                  <a:pt x="173736" y="100584"/>
                </a:lnTo>
                <a:lnTo>
                  <a:pt x="132969" y="134492"/>
                </a:lnTo>
                <a:lnTo>
                  <a:pt x="94487" y="170687"/>
                </a:lnTo>
                <a:lnTo>
                  <a:pt x="64769" y="212216"/>
                </a:lnTo>
                <a:lnTo>
                  <a:pt x="39624" y="256032"/>
                </a:lnTo>
                <a:lnTo>
                  <a:pt x="20573" y="302133"/>
                </a:lnTo>
                <a:lnTo>
                  <a:pt x="6095" y="350520"/>
                </a:lnTo>
                <a:lnTo>
                  <a:pt x="0" y="417575"/>
                </a:lnTo>
                <a:lnTo>
                  <a:pt x="2381" y="444484"/>
                </a:lnTo>
                <a:lnTo>
                  <a:pt x="9429" y="496014"/>
                </a:lnTo>
                <a:lnTo>
                  <a:pt x="23145" y="544067"/>
                </a:lnTo>
                <a:lnTo>
                  <a:pt x="43529" y="589788"/>
                </a:lnTo>
                <a:lnTo>
                  <a:pt x="69151" y="633174"/>
                </a:lnTo>
                <a:lnTo>
                  <a:pt x="101155" y="673084"/>
                </a:lnTo>
                <a:lnTo>
                  <a:pt x="139493" y="709612"/>
                </a:lnTo>
                <a:lnTo>
                  <a:pt x="181879" y="741616"/>
                </a:lnTo>
                <a:lnTo>
                  <a:pt x="227599" y="769524"/>
                </a:lnTo>
                <a:lnTo>
                  <a:pt x="276653" y="794480"/>
                </a:lnTo>
                <a:lnTo>
                  <a:pt x="329231" y="813244"/>
                </a:lnTo>
                <a:lnTo>
                  <a:pt x="385333" y="826960"/>
                </a:lnTo>
                <a:lnTo>
                  <a:pt x="438054" y="835628"/>
                </a:lnTo>
                <a:lnTo>
                  <a:pt x="493775" y="838200"/>
                </a:lnTo>
                <a:lnTo>
                  <a:pt x="525256" y="837152"/>
                </a:lnTo>
                <a:lnTo>
                  <a:pt x="585930" y="830484"/>
                </a:lnTo>
                <a:lnTo>
                  <a:pt x="643080" y="818626"/>
                </a:lnTo>
                <a:lnTo>
                  <a:pt x="696706" y="801576"/>
                </a:lnTo>
                <a:lnTo>
                  <a:pt x="746998" y="778763"/>
                </a:lnTo>
                <a:lnTo>
                  <a:pt x="816863" y="737615"/>
                </a:lnTo>
                <a:lnTo>
                  <a:pt x="857631" y="703707"/>
                </a:lnTo>
                <a:lnTo>
                  <a:pt x="896112" y="667512"/>
                </a:lnTo>
                <a:lnTo>
                  <a:pt x="925829" y="625983"/>
                </a:lnTo>
                <a:lnTo>
                  <a:pt x="950976" y="582167"/>
                </a:lnTo>
                <a:lnTo>
                  <a:pt x="970026" y="536066"/>
                </a:lnTo>
                <a:lnTo>
                  <a:pt x="984503" y="487679"/>
                </a:lnTo>
                <a:lnTo>
                  <a:pt x="988790" y="439245"/>
                </a:lnTo>
                <a:lnTo>
                  <a:pt x="990600" y="417575"/>
                </a:lnTo>
                <a:lnTo>
                  <a:pt x="988218" y="392430"/>
                </a:lnTo>
                <a:lnTo>
                  <a:pt x="981170" y="342138"/>
                </a:lnTo>
                <a:lnTo>
                  <a:pt x="967454" y="294132"/>
                </a:lnTo>
                <a:lnTo>
                  <a:pt x="947070" y="248412"/>
                </a:lnTo>
                <a:lnTo>
                  <a:pt x="921448" y="205025"/>
                </a:lnTo>
                <a:lnTo>
                  <a:pt x="889444" y="165115"/>
                </a:lnTo>
                <a:lnTo>
                  <a:pt x="851106" y="128587"/>
                </a:lnTo>
                <a:lnTo>
                  <a:pt x="808720" y="96583"/>
                </a:lnTo>
                <a:lnTo>
                  <a:pt x="763000" y="68675"/>
                </a:lnTo>
                <a:lnTo>
                  <a:pt x="713946" y="43719"/>
                </a:lnTo>
                <a:lnTo>
                  <a:pt x="661368" y="24955"/>
                </a:lnTo>
                <a:lnTo>
                  <a:pt x="605266" y="11239"/>
                </a:lnTo>
                <a:lnTo>
                  <a:pt x="552497" y="2571"/>
                </a:lnTo>
                <a:lnTo>
                  <a:pt x="493775" y="0"/>
                </a:lnTo>
                <a:close/>
              </a:path>
            </a:pathLst>
          </a:custGeom>
          <a:solidFill>
            <a:srgbClr val="93B5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38400" y="2819400"/>
            <a:ext cx="990600" cy="838200"/>
          </a:xfrm>
          <a:custGeom>
            <a:avLst/>
            <a:gdLst/>
            <a:ahLst/>
            <a:cxnLst/>
            <a:rect l="l" t="t" r="r" b="b"/>
            <a:pathLst>
              <a:path w="990600" h="838200">
                <a:moveTo>
                  <a:pt x="0" y="417575"/>
                </a:moveTo>
                <a:lnTo>
                  <a:pt x="1809" y="397668"/>
                </a:lnTo>
                <a:lnTo>
                  <a:pt x="3048" y="384048"/>
                </a:lnTo>
                <a:lnTo>
                  <a:pt x="4286" y="370427"/>
                </a:lnTo>
                <a:lnTo>
                  <a:pt x="13049" y="325897"/>
                </a:lnTo>
                <a:lnTo>
                  <a:pt x="29241" y="278939"/>
                </a:lnTo>
                <a:lnTo>
                  <a:pt x="51625" y="233695"/>
                </a:lnTo>
                <a:lnTo>
                  <a:pt x="79057" y="191309"/>
                </a:lnTo>
                <a:lnTo>
                  <a:pt x="113299" y="152447"/>
                </a:lnTo>
                <a:lnTo>
                  <a:pt x="153209" y="117109"/>
                </a:lnTo>
                <a:lnTo>
                  <a:pt x="196643" y="86868"/>
                </a:lnTo>
                <a:lnTo>
                  <a:pt x="243601" y="59436"/>
                </a:lnTo>
                <a:lnTo>
                  <a:pt x="293893" y="36623"/>
                </a:lnTo>
                <a:lnTo>
                  <a:pt x="347519" y="19573"/>
                </a:lnTo>
                <a:lnTo>
                  <a:pt x="404621" y="7715"/>
                </a:lnTo>
                <a:lnTo>
                  <a:pt x="464057" y="1047"/>
                </a:lnTo>
                <a:lnTo>
                  <a:pt x="493775" y="0"/>
                </a:lnTo>
                <a:lnTo>
                  <a:pt x="519064" y="95"/>
                </a:lnTo>
                <a:lnTo>
                  <a:pt x="576072" y="6096"/>
                </a:lnTo>
                <a:lnTo>
                  <a:pt x="633602" y="17525"/>
                </a:lnTo>
                <a:lnTo>
                  <a:pt x="688848" y="33527"/>
                </a:lnTo>
                <a:lnTo>
                  <a:pt x="738758" y="55625"/>
                </a:lnTo>
                <a:lnTo>
                  <a:pt x="786383" y="82296"/>
                </a:lnTo>
                <a:lnTo>
                  <a:pt x="830198" y="112013"/>
                </a:lnTo>
                <a:lnTo>
                  <a:pt x="871727" y="146303"/>
                </a:lnTo>
                <a:lnTo>
                  <a:pt x="906017" y="184784"/>
                </a:lnTo>
                <a:lnTo>
                  <a:pt x="935736" y="225551"/>
                </a:lnTo>
                <a:lnTo>
                  <a:pt x="957833" y="271272"/>
                </a:lnTo>
                <a:lnTo>
                  <a:pt x="975360" y="316991"/>
                </a:lnTo>
                <a:lnTo>
                  <a:pt x="985265" y="367284"/>
                </a:lnTo>
                <a:lnTo>
                  <a:pt x="990600" y="417575"/>
                </a:lnTo>
                <a:lnTo>
                  <a:pt x="988790" y="439245"/>
                </a:lnTo>
                <a:lnTo>
                  <a:pt x="984503" y="487679"/>
                </a:lnTo>
                <a:lnTo>
                  <a:pt x="970026" y="536066"/>
                </a:lnTo>
                <a:lnTo>
                  <a:pt x="950976" y="582167"/>
                </a:lnTo>
                <a:lnTo>
                  <a:pt x="925829" y="625983"/>
                </a:lnTo>
                <a:lnTo>
                  <a:pt x="896112" y="667512"/>
                </a:lnTo>
                <a:lnTo>
                  <a:pt x="857631" y="703707"/>
                </a:lnTo>
                <a:lnTo>
                  <a:pt x="816863" y="737615"/>
                </a:lnTo>
                <a:lnTo>
                  <a:pt x="770763" y="765047"/>
                </a:lnTo>
                <a:lnTo>
                  <a:pt x="722376" y="792480"/>
                </a:lnTo>
                <a:lnTo>
                  <a:pt x="670179" y="810387"/>
                </a:lnTo>
                <a:lnTo>
                  <a:pt x="615695" y="826007"/>
                </a:lnTo>
                <a:lnTo>
                  <a:pt x="555878" y="834390"/>
                </a:lnTo>
                <a:lnTo>
                  <a:pt x="493775" y="838200"/>
                </a:lnTo>
                <a:lnTo>
                  <a:pt x="470249" y="838104"/>
                </a:lnTo>
                <a:lnTo>
                  <a:pt x="414527" y="832104"/>
                </a:lnTo>
                <a:lnTo>
                  <a:pt x="356997" y="820674"/>
                </a:lnTo>
                <a:lnTo>
                  <a:pt x="301751" y="804672"/>
                </a:lnTo>
                <a:lnTo>
                  <a:pt x="251841" y="782574"/>
                </a:lnTo>
                <a:lnTo>
                  <a:pt x="204216" y="755903"/>
                </a:lnTo>
                <a:lnTo>
                  <a:pt x="160401" y="726186"/>
                </a:lnTo>
                <a:lnTo>
                  <a:pt x="118872" y="691896"/>
                </a:lnTo>
                <a:lnTo>
                  <a:pt x="84581" y="653415"/>
                </a:lnTo>
                <a:lnTo>
                  <a:pt x="54863" y="612648"/>
                </a:lnTo>
                <a:lnTo>
                  <a:pt x="32766" y="566927"/>
                </a:lnTo>
                <a:lnTo>
                  <a:pt x="15239" y="521208"/>
                </a:lnTo>
                <a:lnTo>
                  <a:pt x="5333" y="470534"/>
                </a:lnTo>
                <a:lnTo>
                  <a:pt x="2381" y="444484"/>
                </a:lnTo>
                <a:lnTo>
                  <a:pt x="0" y="417575"/>
                </a:lnTo>
              </a:path>
            </a:pathLst>
          </a:custGeom>
          <a:ln w="12190">
            <a:solidFill>
              <a:srgbClr val="6A8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91000" y="2209800"/>
            <a:ext cx="990600" cy="838200"/>
          </a:xfrm>
          <a:custGeom>
            <a:avLst/>
            <a:gdLst/>
            <a:ahLst/>
            <a:cxnLst/>
            <a:rect l="l" t="t" r="r" b="b"/>
            <a:pathLst>
              <a:path w="990600" h="838200">
                <a:moveTo>
                  <a:pt x="493775" y="0"/>
                </a:moveTo>
                <a:lnTo>
                  <a:pt x="434340" y="3810"/>
                </a:lnTo>
                <a:lnTo>
                  <a:pt x="374903" y="12191"/>
                </a:lnTo>
                <a:lnTo>
                  <a:pt x="320421" y="27812"/>
                </a:lnTo>
                <a:lnTo>
                  <a:pt x="268224" y="45720"/>
                </a:lnTo>
                <a:lnTo>
                  <a:pt x="219837" y="73152"/>
                </a:lnTo>
                <a:lnTo>
                  <a:pt x="173736" y="100584"/>
                </a:lnTo>
                <a:lnTo>
                  <a:pt x="132968" y="134492"/>
                </a:lnTo>
                <a:lnTo>
                  <a:pt x="94487" y="170687"/>
                </a:lnTo>
                <a:lnTo>
                  <a:pt x="64770" y="212216"/>
                </a:lnTo>
                <a:lnTo>
                  <a:pt x="39624" y="256032"/>
                </a:lnTo>
                <a:lnTo>
                  <a:pt x="20574" y="302133"/>
                </a:lnTo>
                <a:lnTo>
                  <a:pt x="6096" y="350520"/>
                </a:lnTo>
                <a:lnTo>
                  <a:pt x="0" y="417575"/>
                </a:lnTo>
                <a:lnTo>
                  <a:pt x="2381" y="444484"/>
                </a:lnTo>
                <a:lnTo>
                  <a:pt x="9429" y="496014"/>
                </a:lnTo>
                <a:lnTo>
                  <a:pt x="23145" y="544067"/>
                </a:lnTo>
                <a:lnTo>
                  <a:pt x="43529" y="589788"/>
                </a:lnTo>
                <a:lnTo>
                  <a:pt x="69151" y="633174"/>
                </a:lnTo>
                <a:lnTo>
                  <a:pt x="101155" y="673084"/>
                </a:lnTo>
                <a:lnTo>
                  <a:pt x="139493" y="709612"/>
                </a:lnTo>
                <a:lnTo>
                  <a:pt x="181879" y="741616"/>
                </a:lnTo>
                <a:lnTo>
                  <a:pt x="227599" y="769524"/>
                </a:lnTo>
                <a:lnTo>
                  <a:pt x="276653" y="794480"/>
                </a:lnTo>
                <a:lnTo>
                  <a:pt x="329231" y="813244"/>
                </a:lnTo>
                <a:lnTo>
                  <a:pt x="385333" y="826960"/>
                </a:lnTo>
                <a:lnTo>
                  <a:pt x="438054" y="835628"/>
                </a:lnTo>
                <a:lnTo>
                  <a:pt x="493775" y="838200"/>
                </a:lnTo>
                <a:lnTo>
                  <a:pt x="525256" y="837152"/>
                </a:lnTo>
                <a:lnTo>
                  <a:pt x="585930" y="830484"/>
                </a:lnTo>
                <a:lnTo>
                  <a:pt x="643080" y="818626"/>
                </a:lnTo>
                <a:lnTo>
                  <a:pt x="696706" y="801576"/>
                </a:lnTo>
                <a:lnTo>
                  <a:pt x="746998" y="778763"/>
                </a:lnTo>
                <a:lnTo>
                  <a:pt x="816863" y="737615"/>
                </a:lnTo>
                <a:lnTo>
                  <a:pt x="857631" y="703707"/>
                </a:lnTo>
                <a:lnTo>
                  <a:pt x="896112" y="667512"/>
                </a:lnTo>
                <a:lnTo>
                  <a:pt x="925829" y="625983"/>
                </a:lnTo>
                <a:lnTo>
                  <a:pt x="950976" y="582167"/>
                </a:lnTo>
                <a:lnTo>
                  <a:pt x="970026" y="536066"/>
                </a:lnTo>
                <a:lnTo>
                  <a:pt x="984503" y="487679"/>
                </a:lnTo>
                <a:lnTo>
                  <a:pt x="988790" y="439245"/>
                </a:lnTo>
                <a:lnTo>
                  <a:pt x="990600" y="417575"/>
                </a:lnTo>
                <a:lnTo>
                  <a:pt x="988218" y="392430"/>
                </a:lnTo>
                <a:lnTo>
                  <a:pt x="981170" y="342138"/>
                </a:lnTo>
                <a:lnTo>
                  <a:pt x="967454" y="294132"/>
                </a:lnTo>
                <a:lnTo>
                  <a:pt x="947070" y="248412"/>
                </a:lnTo>
                <a:lnTo>
                  <a:pt x="921448" y="205025"/>
                </a:lnTo>
                <a:lnTo>
                  <a:pt x="889444" y="165115"/>
                </a:lnTo>
                <a:lnTo>
                  <a:pt x="851106" y="128587"/>
                </a:lnTo>
                <a:lnTo>
                  <a:pt x="808720" y="96583"/>
                </a:lnTo>
                <a:lnTo>
                  <a:pt x="763000" y="68675"/>
                </a:lnTo>
                <a:lnTo>
                  <a:pt x="713946" y="43719"/>
                </a:lnTo>
                <a:lnTo>
                  <a:pt x="661368" y="24955"/>
                </a:lnTo>
                <a:lnTo>
                  <a:pt x="605266" y="11239"/>
                </a:lnTo>
                <a:lnTo>
                  <a:pt x="552497" y="2571"/>
                </a:lnTo>
                <a:lnTo>
                  <a:pt x="493775" y="0"/>
                </a:lnTo>
                <a:close/>
              </a:path>
            </a:pathLst>
          </a:custGeom>
          <a:solidFill>
            <a:srgbClr val="93B5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91000" y="2209800"/>
            <a:ext cx="990600" cy="838200"/>
          </a:xfrm>
          <a:custGeom>
            <a:avLst/>
            <a:gdLst/>
            <a:ahLst/>
            <a:cxnLst/>
            <a:rect l="l" t="t" r="r" b="b"/>
            <a:pathLst>
              <a:path w="990600" h="838200">
                <a:moveTo>
                  <a:pt x="0" y="417575"/>
                </a:moveTo>
                <a:lnTo>
                  <a:pt x="1809" y="397668"/>
                </a:lnTo>
                <a:lnTo>
                  <a:pt x="3048" y="384048"/>
                </a:lnTo>
                <a:lnTo>
                  <a:pt x="4286" y="370427"/>
                </a:lnTo>
                <a:lnTo>
                  <a:pt x="13049" y="325897"/>
                </a:lnTo>
                <a:lnTo>
                  <a:pt x="29241" y="278939"/>
                </a:lnTo>
                <a:lnTo>
                  <a:pt x="51625" y="233695"/>
                </a:lnTo>
                <a:lnTo>
                  <a:pt x="79057" y="191309"/>
                </a:lnTo>
                <a:lnTo>
                  <a:pt x="113299" y="152447"/>
                </a:lnTo>
                <a:lnTo>
                  <a:pt x="153209" y="117109"/>
                </a:lnTo>
                <a:lnTo>
                  <a:pt x="196643" y="86868"/>
                </a:lnTo>
                <a:lnTo>
                  <a:pt x="243601" y="59436"/>
                </a:lnTo>
                <a:lnTo>
                  <a:pt x="293893" y="36623"/>
                </a:lnTo>
                <a:lnTo>
                  <a:pt x="347519" y="19573"/>
                </a:lnTo>
                <a:lnTo>
                  <a:pt x="404622" y="7715"/>
                </a:lnTo>
                <a:lnTo>
                  <a:pt x="464058" y="1047"/>
                </a:lnTo>
                <a:lnTo>
                  <a:pt x="493775" y="0"/>
                </a:lnTo>
                <a:lnTo>
                  <a:pt x="519064" y="95"/>
                </a:lnTo>
                <a:lnTo>
                  <a:pt x="576072" y="6096"/>
                </a:lnTo>
                <a:lnTo>
                  <a:pt x="633602" y="17525"/>
                </a:lnTo>
                <a:lnTo>
                  <a:pt x="688848" y="33527"/>
                </a:lnTo>
                <a:lnTo>
                  <a:pt x="738759" y="55625"/>
                </a:lnTo>
                <a:lnTo>
                  <a:pt x="786384" y="82296"/>
                </a:lnTo>
                <a:lnTo>
                  <a:pt x="830199" y="112013"/>
                </a:lnTo>
                <a:lnTo>
                  <a:pt x="871727" y="146303"/>
                </a:lnTo>
                <a:lnTo>
                  <a:pt x="906017" y="184784"/>
                </a:lnTo>
                <a:lnTo>
                  <a:pt x="935736" y="225551"/>
                </a:lnTo>
                <a:lnTo>
                  <a:pt x="957833" y="271272"/>
                </a:lnTo>
                <a:lnTo>
                  <a:pt x="975360" y="316991"/>
                </a:lnTo>
                <a:lnTo>
                  <a:pt x="985265" y="367284"/>
                </a:lnTo>
                <a:lnTo>
                  <a:pt x="990600" y="417575"/>
                </a:lnTo>
                <a:lnTo>
                  <a:pt x="988790" y="439245"/>
                </a:lnTo>
                <a:lnTo>
                  <a:pt x="984503" y="487679"/>
                </a:lnTo>
                <a:lnTo>
                  <a:pt x="970026" y="536066"/>
                </a:lnTo>
                <a:lnTo>
                  <a:pt x="950976" y="582167"/>
                </a:lnTo>
                <a:lnTo>
                  <a:pt x="925829" y="625983"/>
                </a:lnTo>
                <a:lnTo>
                  <a:pt x="896112" y="667512"/>
                </a:lnTo>
                <a:lnTo>
                  <a:pt x="857631" y="703707"/>
                </a:lnTo>
                <a:lnTo>
                  <a:pt x="816863" y="737615"/>
                </a:lnTo>
                <a:lnTo>
                  <a:pt x="770763" y="765047"/>
                </a:lnTo>
                <a:lnTo>
                  <a:pt x="722376" y="792479"/>
                </a:lnTo>
                <a:lnTo>
                  <a:pt x="670178" y="810387"/>
                </a:lnTo>
                <a:lnTo>
                  <a:pt x="615696" y="826008"/>
                </a:lnTo>
                <a:lnTo>
                  <a:pt x="555879" y="834389"/>
                </a:lnTo>
                <a:lnTo>
                  <a:pt x="493775" y="838200"/>
                </a:lnTo>
                <a:lnTo>
                  <a:pt x="470249" y="838104"/>
                </a:lnTo>
                <a:lnTo>
                  <a:pt x="414527" y="832103"/>
                </a:lnTo>
                <a:lnTo>
                  <a:pt x="356997" y="820674"/>
                </a:lnTo>
                <a:lnTo>
                  <a:pt x="301751" y="804672"/>
                </a:lnTo>
                <a:lnTo>
                  <a:pt x="251840" y="782574"/>
                </a:lnTo>
                <a:lnTo>
                  <a:pt x="204215" y="755903"/>
                </a:lnTo>
                <a:lnTo>
                  <a:pt x="160400" y="726186"/>
                </a:lnTo>
                <a:lnTo>
                  <a:pt x="118872" y="691896"/>
                </a:lnTo>
                <a:lnTo>
                  <a:pt x="84582" y="653415"/>
                </a:lnTo>
                <a:lnTo>
                  <a:pt x="54863" y="612648"/>
                </a:lnTo>
                <a:lnTo>
                  <a:pt x="32766" y="566927"/>
                </a:lnTo>
                <a:lnTo>
                  <a:pt x="15239" y="521208"/>
                </a:lnTo>
                <a:lnTo>
                  <a:pt x="5334" y="470534"/>
                </a:lnTo>
                <a:lnTo>
                  <a:pt x="2381" y="444484"/>
                </a:lnTo>
                <a:lnTo>
                  <a:pt x="0" y="417575"/>
                </a:lnTo>
              </a:path>
            </a:pathLst>
          </a:custGeom>
          <a:ln w="12190">
            <a:solidFill>
              <a:srgbClr val="6A8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91200" y="2133600"/>
            <a:ext cx="990600" cy="838200"/>
          </a:xfrm>
          <a:custGeom>
            <a:avLst/>
            <a:gdLst/>
            <a:ahLst/>
            <a:cxnLst/>
            <a:rect l="l" t="t" r="r" b="b"/>
            <a:pathLst>
              <a:path w="990600" h="838200">
                <a:moveTo>
                  <a:pt x="493775" y="0"/>
                </a:moveTo>
                <a:lnTo>
                  <a:pt x="434340" y="3810"/>
                </a:lnTo>
                <a:lnTo>
                  <a:pt x="374903" y="12191"/>
                </a:lnTo>
                <a:lnTo>
                  <a:pt x="320421" y="27812"/>
                </a:lnTo>
                <a:lnTo>
                  <a:pt x="268224" y="45720"/>
                </a:lnTo>
                <a:lnTo>
                  <a:pt x="219837" y="73152"/>
                </a:lnTo>
                <a:lnTo>
                  <a:pt x="173736" y="100584"/>
                </a:lnTo>
                <a:lnTo>
                  <a:pt x="132968" y="134492"/>
                </a:lnTo>
                <a:lnTo>
                  <a:pt x="94487" y="170687"/>
                </a:lnTo>
                <a:lnTo>
                  <a:pt x="64770" y="212216"/>
                </a:lnTo>
                <a:lnTo>
                  <a:pt x="39624" y="256032"/>
                </a:lnTo>
                <a:lnTo>
                  <a:pt x="20574" y="302133"/>
                </a:lnTo>
                <a:lnTo>
                  <a:pt x="6096" y="350520"/>
                </a:lnTo>
                <a:lnTo>
                  <a:pt x="0" y="417575"/>
                </a:lnTo>
                <a:lnTo>
                  <a:pt x="2381" y="444484"/>
                </a:lnTo>
                <a:lnTo>
                  <a:pt x="9429" y="496014"/>
                </a:lnTo>
                <a:lnTo>
                  <a:pt x="23145" y="544067"/>
                </a:lnTo>
                <a:lnTo>
                  <a:pt x="43529" y="589788"/>
                </a:lnTo>
                <a:lnTo>
                  <a:pt x="69151" y="633174"/>
                </a:lnTo>
                <a:lnTo>
                  <a:pt x="101155" y="673084"/>
                </a:lnTo>
                <a:lnTo>
                  <a:pt x="139493" y="709612"/>
                </a:lnTo>
                <a:lnTo>
                  <a:pt x="181879" y="741616"/>
                </a:lnTo>
                <a:lnTo>
                  <a:pt x="227599" y="769524"/>
                </a:lnTo>
                <a:lnTo>
                  <a:pt x="276653" y="794480"/>
                </a:lnTo>
                <a:lnTo>
                  <a:pt x="329231" y="813244"/>
                </a:lnTo>
                <a:lnTo>
                  <a:pt x="385333" y="826960"/>
                </a:lnTo>
                <a:lnTo>
                  <a:pt x="438054" y="835628"/>
                </a:lnTo>
                <a:lnTo>
                  <a:pt x="493775" y="838200"/>
                </a:lnTo>
                <a:lnTo>
                  <a:pt x="525256" y="837152"/>
                </a:lnTo>
                <a:lnTo>
                  <a:pt x="585930" y="830484"/>
                </a:lnTo>
                <a:lnTo>
                  <a:pt x="643080" y="818626"/>
                </a:lnTo>
                <a:lnTo>
                  <a:pt x="696706" y="801576"/>
                </a:lnTo>
                <a:lnTo>
                  <a:pt x="746998" y="778763"/>
                </a:lnTo>
                <a:lnTo>
                  <a:pt x="816864" y="737615"/>
                </a:lnTo>
                <a:lnTo>
                  <a:pt x="857631" y="703707"/>
                </a:lnTo>
                <a:lnTo>
                  <a:pt x="896111" y="667512"/>
                </a:lnTo>
                <a:lnTo>
                  <a:pt x="925829" y="625983"/>
                </a:lnTo>
                <a:lnTo>
                  <a:pt x="950976" y="582167"/>
                </a:lnTo>
                <a:lnTo>
                  <a:pt x="970026" y="536066"/>
                </a:lnTo>
                <a:lnTo>
                  <a:pt x="984503" y="487679"/>
                </a:lnTo>
                <a:lnTo>
                  <a:pt x="988790" y="439245"/>
                </a:lnTo>
                <a:lnTo>
                  <a:pt x="990600" y="417575"/>
                </a:lnTo>
                <a:lnTo>
                  <a:pt x="988218" y="392430"/>
                </a:lnTo>
                <a:lnTo>
                  <a:pt x="981170" y="342138"/>
                </a:lnTo>
                <a:lnTo>
                  <a:pt x="967454" y="294132"/>
                </a:lnTo>
                <a:lnTo>
                  <a:pt x="947070" y="248412"/>
                </a:lnTo>
                <a:lnTo>
                  <a:pt x="921448" y="205025"/>
                </a:lnTo>
                <a:lnTo>
                  <a:pt x="889444" y="165115"/>
                </a:lnTo>
                <a:lnTo>
                  <a:pt x="851106" y="128587"/>
                </a:lnTo>
                <a:lnTo>
                  <a:pt x="808720" y="96583"/>
                </a:lnTo>
                <a:lnTo>
                  <a:pt x="763000" y="68675"/>
                </a:lnTo>
                <a:lnTo>
                  <a:pt x="713946" y="43719"/>
                </a:lnTo>
                <a:lnTo>
                  <a:pt x="661368" y="24955"/>
                </a:lnTo>
                <a:lnTo>
                  <a:pt x="605266" y="11239"/>
                </a:lnTo>
                <a:lnTo>
                  <a:pt x="552497" y="2571"/>
                </a:lnTo>
                <a:lnTo>
                  <a:pt x="493775" y="0"/>
                </a:lnTo>
                <a:close/>
              </a:path>
            </a:pathLst>
          </a:custGeom>
          <a:solidFill>
            <a:srgbClr val="93B5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91200" y="2133600"/>
            <a:ext cx="990600" cy="838200"/>
          </a:xfrm>
          <a:custGeom>
            <a:avLst/>
            <a:gdLst/>
            <a:ahLst/>
            <a:cxnLst/>
            <a:rect l="l" t="t" r="r" b="b"/>
            <a:pathLst>
              <a:path w="990600" h="838200">
                <a:moveTo>
                  <a:pt x="0" y="417575"/>
                </a:moveTo>
                <a:lnTo>
                  <a:pt x="1809" y="397668"/>
                </a:lnTo>
                <a:lnTo>
                  <a:pt x="3048" y="384048"/>
                </a:lnTo>
                <a:lnTo>
                  <a:pt x="4286" y="370427"/>
                </a:lnTo>
                <a:lnTo>
                  <a:pt x="13049" y="325897"/>
                </a:lnTo>
                <a:lnTo>
                  <a:pt x="29241" y="278939"/>
                </a:lnTo>
                <a:lnTo>
                  <a:pt x="51625" y="233695"/>
                </a:lnTo>
                <a:lnTo>
                  <a:pt x="79057" y="191309"/>
                </a:lnTo>
                <a:lnTo>
                  <a:pt x="113299" y="152447"/>
                </a:lnTo>
                <a:lnTo>
                  <a:pt x="153209" y="117109"/>
                </a:lnTo>
                <a:lnTo>
                  <a:pt x="196643" y="86868"/>
                </a:lnTo>
                <a:lnTo>
                  <a:pt x="243601" y="59436"/>
                </a:lnTo>
                <a:lnTo>
                  <a:pt x="293893" y="36623"/>
                </a:lnTo>
                <a:lnTo>
                  <a:pt x="347519" y="19573"/>
                </a:lnTo>
                <a:lnTo>
                  <a:pt x="404622" y="7715"/>
                </a:lnTo>
                <a:lnTo>
                  <a:pt x="464058" y="1047"/>
                </a:lnTo>
                <a:lnTo>
                  <a:pt x="493775" y="0"/>
                </a:lnTo>
                <a:lnTo>
                  <a:pt x="519064" y="95"/>
                </a:lnTo>
                <a:lnTo>
                  <a:pt x="576072" y="6096"/>
                </a:lnTo>
                <a:lnTo>
                  <a:pt x="633602" y="17525"/>
                </a:lnTo>
                <a:lnTo>
                  <a:pt x="688848" y="33527"/>
                </a:lnTo>
                <a:lnTo>
                  <a:pt x="738758" y="55625"/>
                </a:lnTo>
                <a:lnTo>
                  <a:pt x="786383" y="82296"/>
                </a:lnTo>
                <a:lnTo>
                  <a:pt x="830199" y="112013"/>
                </a:lnTo>
                <a:lnTo>
                  <a:pt x="871727" y="146303"/>
                </a:lnTo>
                <a:lnTo>
                  <a:pt x="906017" y="184784"/>
                </a:lnTo>
                <a:lnTo>
                  <a:pt x="935735" y="225551"/>
                </a:lnTo>
                <a:lnTo>
                  <a:pt x="957833" y="271272"/>
                </a:lnTo>
                <a:lnTo>
                  <a:pt x="975359" y="316991"/>
                </a:lnTo>
                <a:lnTo>
                  <a:pt x="985265" y="367284"/>
                </a:lnTo>
                <a:lnTo>
                  <a:pt x="990600" y="417575"/>
                </a:lnTo>
                <a:lnTo>
                  <a:pt x="988790" y="439245"/>
                </a:lnTo>
                <a:lnTo>
                  <a:pt x="984503" y="487679"/>
                </a:lnTo>
                <a:lnTo>
                  <a:pt x="970026" y="536066"/>
                </a:lnTo>
                <a:lnTo>
                  <a:pt x="950976" y="582167"/>
                </a:lnTo>
                <a:lnTo>
                  <a:pt x="925829" y="625983"/>
                </a:lnTo>
                <a:lnTo>
                  <a:pt x="896111" y="667512"/>
                </a:lnTo>
                <a:lnTo>
                  <a:pt x="857631" y="703707"/>
                </a:lnTo>
                <a:lnTo>
                  <a:pt x="816864" y="737615"/>
                </a:lnTo>
                <a:lnTo>
                  <a:pt x="770762" y="765047"/>
                </a:lnTo>
                <a:lnTo>
                  <a:pt x="722376" y="792479"/>
                </a:lnTo>
                <a:lnTo>
                  <a:pt x="670178" y="810387"/>
                </a:lnTo>
                <a:lnTo>
                  <a:pt x="615696" y="826008"/>
                </a:lnTo>
                <a:lnTo>
                  <a:pt x="555879" y="834389"/>
                </a:lnTo>
                <a:lnTo>
                  <a:pt x="493775" y="838200"/>
                </a:lnTo>
                <a:lnTo>
                  <a:pt x="470249" y="838104"/>
                </a:lnTo>
                <a:lnTo>
                  <a:pt x="414527" y="832103"/>
                </a:lnTo>
                <a:lnTo>
                  <a:pt x="356997" y="820674"/>
                </a:lnTo>
                <a:lnTo>
                  <a:pt x="301751" y="804672"/>
                </a:lnTo>
                <a:lnTo>
                  <a:pt x="251840" y="782574"/>
                </a:lnTo>
                <a:lnTo>
                  <a:pt x="204215" y="755903"/>
                </a:lnTo>
                <a:lnTo>
                  <a:pt x="160400" y="726186"/>
                </a:lnTo>
                <a:lnTo>
                  <a:pt x="118872" y="691896"/>
                </a:lnTo>
                <a:lnTo>
                  <a:pt x="84582" y="653415"/>
                </a:lnTo>
                <a:lnTo>
                  <a:pt x="54863" y="612648"/>
                </a:lnTo>
                <a:lnTo>
                  <a:pt x="32766" y="566927"/>
                </a:lnTo>
                <a:lnTo>
                  <a:pt x="15239" y="521208"/>
                </a:lnTo>
                <a:lnTo>
                  <a:pt x="5334" y="470534"/>
                </a:lnTo>
                <a:lnTo>
                  <a:pt x="2381" y="444484"/>
                </a:lnTo>
                <a:lnTo>
                  <a:pt x="0" y="417575"/>
                </a:lnTo>
              </a:path>
            </a:pathLst>
          </a:custGeom>
          <a:ln w="12190">
            <a:solidFill>
              <a:srgbClr val="6A8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39000" y="3352800"/>
            <a:ext cx="990600" cy="838200"/>
          </a:xfrm>
          <a:custGeom>
            <a:avLst/>
            <a:gdLst/>
            <a:ahLst/>
            <a:cxnLst/>
            <a:rect l="l" t="t" r="r" b="b"/>
            <a:pathLst>
              <a:path w="990600" h="838200">
                <a:moveTo>
                  <a:pt x="493775" y="0"/>
                </a:moveTo>
                <a:lnTo>
                  <a:pt x="434340" y="3810"/>
                </a:lnTo>
                <a:lnTo>
                  <a:pt x="374903" y="12191"/>
                </a:lnTo>
                <a:lnTo>
                  <a:pt x="320421" y="27812"/>
                </a:lnTo>
                <a:lnTo>
                  <a:pt x="268224" y="45720"/>
                </a:lnTo>
                <a:lnTo>
                  <a:pt x="219837" y="73152"/>
                </a:lnTo>
                <a:lnTo>
                  <a:pt x="173735" y="100584"/>
                </a:lnTo>
                <a:lnTo>
                  <a:pt x="132968" y="134492"/>
                </a:lnTo>
                <a:lnTo>
                  <a:pt x="94488" y="170687"/>
                </a:lnTo>
                <a:lnTo>
                  <a:pt x="64770" y="212216"/>
                </a:lnTo>
                <a:lnTo>
                  <a:pt x="39624" y="256031"/>
                </a:lnTo>
                <a:lnTo>
                  <a:pt x="20574" y="302132"/>
                </a:lnTo>
                <a:lnTo>
                  <a:pt x="6096" y="350519"/>
                </a:lnTo>
                <a:lnTo>
                  <a:pt x="0" y="417575"/>
                </a:lnTo>
                <a:lnTo>
                  <a:pt x="2381" y="444484"/>
                </a:lnTo>
                <a:lnTo>
                  <a:pt x="9429" y="496014"/>
                </a:lnTo>
                <a:lnTo>
                  <a:pt x="23145" y="544067"/>
                </a:lnTo>
                <a:lnTo>
                  <a:pt x="43529" y="589788"/>
                </a:lnTo>
                <a:lnTo>
                  <a:pt x="69151" y="633174"/>
                </a:lnTo>
                <a:lnTo>
                  <a:pt x="101155" y="673084"/>
                </a:lnTo>
                <a:lnTo>
                  <a:pt x="139493" y="709612"/>
                </a:lnTo>
                <a:lnTo>
                  <a:pt x="181879" y="741616"/>
                </a:lnTo>
                <a:lnTo>
                  <a:pt x="227599" y="769524"/>
                </a:lnTo>
                <a:lnTo>
                  <a:pt x="276653" y="794480"/>
                </a:lnTo>
                <a:lnTo>
                  <a:pt x="329231" y="813244"/>
                </a:lnTo>
                <a:lnTo>
                  <a:pt x="385333" y="826960"/>
                </a:lnTo>
                <a:lnTo>
                  <a:pt x="438054" y="835628"/>
                </a:lnTo>
                <a:lnTo>
                  <a:pt x="493775" y="838200"/>
                </a:lnTo>
                <a:lnTo>
                  <a:pt x="525256" y="837152"/>
                </a:lnTo>
                <a:lnTo>
                  <a:pt x="585930" y="830484"/>
                </a:lnTo>
                <a:lnTo>
                  <a:pt x="643080" y="818626"/>
                </a:lnTo>
                <a:lnTo>
                  <a:pt x="696706" y="801576"/>
                </a:lnTo>
                <a:lnTo>
                  <a:pt x="746998" y="778763"/>
                </a:lnTo>
                <a:lnTo>
                  <a:pt x="816864" y="737616"/>
                </a:lnTo>
                <a:lnTo>
                  <a:pt x="857631" y="703707"/>
                </a:lnTo>
                <a:lnTo>
                  <a:pt x="896111" y="667512"/>
                </a:lnTo>
                <a:lnTo>
                  <a:pt x="925829" y="625982"/>
                </a:lnTo>
                <a:lnTo>
                  <a:pt x="950976" y="582168"/>
                </a:lnTo>
                <a:lnTo>
                  <a:pt x="970026" y="536067"/>
                </a:lnTo>
                <a:lnTo>
                  <a:pt x="984503" y="487680"/>
                </a:lnTo>
                <a:lnTo>
                  <a:pt x="988790" y="439245"/>
                </a:lnTo>
                <a:lnTo>
                  <a:pt x="990600" y="417575"/>
                </a:lnTo>
                <a:lnTo>
                  <a:pt x="988218" y="392429"/>
                </a:lnTo>
                <a:lnTo>
                  <a:pt x="981170" y="342138"/>
                </a:lnTo>
                <a:lnTo>
                  <a:pt x="967454" y="294132"/>
                </a:lnTo>
                <a:lnTo>
                  <a:pt x="947070" y="248412"/>
                </a:lnTo>
                <a:lnTo>
                  <a:pt x="921448" y="205025"/>
                </a:lnTo>
                <a:lnTo>
                  <a:pt x="889444" y="165115"/>
                </a:lnTo>
                <a:lnTo>
                  <a:pt x="851106" y="128587"/>
                </a:lnTo>
                <a:lnTo>
                  <a:pt x="808720" y="96583"/>
                </a:lnTo>
                <a:lnTo>
                  <a:pt x="763000" y="68675"/>
                </a:lnTo>
                <a:lnTo>
                  <a:pt x="713946" y="43719"/>
                </a:lnTo>
                <a:lnTo>
                  <a:pt x="661368" y="24955"/>
                </a:lnTo>
                <a:lnTo>
                  <a:pt x="605266" y="11239"/>
                </a:lnTo>
                <a:lnTo>
                  <a:pt x="552497" y="2571"/>
                </a:lnTo>
                <a:lnTo>
                  <a:pt x="493775" y="0"/>
                </a:lnTo>
                <a:close/>
              </a:path>
            </a:pathLst>
          </a:custGeom>
          <a:solidFill>
            <a:srgbClr val="93B5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39000" y="3352800"/>
            <a:ext cx="990600" cy="838200"/>
          </a:xfrm>
          <a:custGeom>
            <a:avLst/>
            <a:gdLst/>
            <a:ahLst/>
            <a:cxnLst/>
            <a:rect l="l" t="t" r="r" b="b"/>
            <a:pathLst>
              <a:path w="990600" h="838200">
                <a:moveTo>
                  <a:pt x="0" y="417575"/>
                </a:moveTo>
                <a:lnTo>
                  <a:pt x="1809" y="397668"/>
                </a:lnTo>
                <a:lnTo>
                  <a:pt x="3048" y="384048"/>
                </a:lnTo>
                <a:lnTo>
                  <a:pt x="4286" y="370427"/>
                </a:lnTo>
                <a:lnTo>
                  <a:pt x="13049" y="325897"/>
                </a:lnTo>
                <a:lnTo>
                  <a:pt x="29241" y="278939"/>
                </a:lnTo>
                <a:lnTo>
                  <a:pt x="51625" y="233695"/>
                </a:lnTo>
                <a:lnTo>
                  <a:pt x="79057" y="191309"/>
                </a:lnTo>
                <a:lnTo>
                  <a:pt x="113299" y="152447"/>
                </a:lnTo>
                <a:lnTo>
                  <a:pt x="153209" y="117109"/>
                </a:lnTo>
                <a:lnTo>
                  <a:pt x="196643" y="86868"/>
                </a:lnTo>
                <a:lnTo>
                  <a:pt x="243601" y="59436"/>
                </a:lnTo>
                <a:lnTo>
                  <a:pt x="293893" y="36623"/>
                </a:lnTo>
                <a:lnTo>
                  <a:pt x="347519" y="19573"/>
                </a:lnTo>
                <a:lnTo>
                  <a:pt x="404622" y="7715"/>
                </a:lnTo>
                <a:lnTo>
                  <a:pt x="464058" y="1047"/>
                </a:lnTo>
                <a:lnTo>
                  <a:pt x="493775" y="0"/>
                </a:lnTo>
                <a:lnTo>
                  <a:pt x="519064" y="95"/>
                </a:lnTo>
                <a:lnTo>
                  <a:pt x="576072" y="6096"/>
                </a:lnTo>
                <a:lnTo>
                  <a:pt x="633603" y="17525"/>
                </a:lnTo>
                <a:lnTo>
                  <a:pt x="688848" y="33527"/>
                </a:lnTo>
                <a:lnTo>
                  <a:pt x="738758" y="55625"/>
                </a:lnTo>
                <a:lnTo>
                  <a:pt x="786383" y="82296"/>
                </a:lnTo>
                <a:lnTo>
                  <a:pt x="830199" y="112013"/>
                </a:lnTo>
                <a:lnTo>
                  <a:pt x="871727" y="146303"/>
                </a:lnTo>
                <a:lnTo>
                  <a:pt x="906017" y="184784"/>
                </a:lnTo>
                <a:lnTo>
                  <a:pt x="935735" y="225551"/>
                </a:lnTo>
                <a:lnTo>
                  <a:pt x="957833" y="271272"/>
                </a:lnTo>
                <a:lnTo>
                  <a:pt x="975359" y="316992"/>
                </a:lnTo>
                <a:lnTo>
                  <a:pt x="985265" y="367283"/>
                </a:lnTo>
                <a:lnTo>
                  <a:pt x="990600" y="417575"/>
                </a:lnTo>
                <a:lnTo>
                  <a:pt x="988790" y="439245"/>
                </a:lnTo>
                <a:lnTo>
                  <a:pt x="984503" y="487680"/>
                </a:lnTo>
                <a:lnTo>
                  <a:pt x="970026" y="536067"/>
                </a:lnTo>
                <a:lnTo>
                  <a:pt x="950976" y="582168"/>
                </a:lnTo>
                <a:lnTo>
                  <a:pt x="925829" y="625982"/>
                </a:lnTo>
                <a:lnTo>
                  <a:pt x="896111" y="667512"/>
                </a:lnTo>
                <a:lnTo>
                  <a:pt x="857631" y="703707"/>
                </a:lnTo>
                <a:lnTo>
                  <a:pt x="816864" y="737616"/>
                </a:lnTo>
                <a:lnTo>
                  <a:pt x="770762" y="765048"/>
                </a:lnTo>
                <a:lnTo>
                  <a:pt x="722376" y="792480"/>
                </a:lnTo>
                <a:lnTo>
                  <a:pt x="670178" y="810387"/>
                </a:lnTo>
                <a:lnTo>
                  <a:pt x="615696" y="826007"/>
                </a:lnTo>
                <a:lnTo>
                  <a:pt x="555878" y="834390"/>
                </a:lnTo>
                <a:lnTo>
                  <a:pt x="493775" y="838200"/>
                </a:lnTo>
                <a:lnTo>
                  <a:pt x="470249" y="838104"/>
                </a:lnTo>
                <a:lnTo>
                  <a:pt x="414527" y="832104"/>
                </a:lnTo>
                <a:lnTo>
                  <a:pt x="356996" y="820674"/>
                </a:lnTo>
                <a:lnTo>
                  <a:pt x="301751" y="804672"/>
                </a:lnTo>
                <a:lnTo>
                  <a:pt x="251841" y="782574"/>
                </a:lnTo>
                <a:lnTo>
                  <a:pt x="204216" y="755904"/>
                </a:lnTo>
                <a:lnTo>
                  <a:pt x="160400" y="726186"/>
                </a:lnTo>
                <a:lnTo>
                  <a:pt x="118872" y="691895"/>
                </a:lnTo>
                <a:lnTo>
                  <a:pt x="84582" y="653415"/>
                </a:lnTo>
                <a:lnTo>
                  <a:pt x="54864" y="612648"/>
                </a:lnTo>
                <a:lnTo>
                  <a:pt x="32766" y="566927"/>
                </a:lnTo>
                <a:lnTo>
                  <a:pt x="15240" y="521207"/>
                </a:lnTo>
                <a:lnTo>
                  <a:pt x="5334" y="470535"/>
                </a:lnTo>
                <a:lnTo>
                  <a:pt x="2381" y="444484"/>
                </a:lnTo>
                <a:lnTo>
                  <a:pt x="0" y="417575"/>
                </a:lnTo>
              </a:path>
            </a:pathLst>
          </a:custGeom>
          <a:ln w="12190">
            <a:solidFill>
              <a:srgbClr val="6A84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40407" y="3416808"/>
            <a:ext cx="786383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72767" y="4523232"/>
            <a:ext cx="1030224" cy="10149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40608" y="2642616"/>
            <a:ext cx="862584" cy="4053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69408" y="2490216"/>
            <a:ext cx="633984" cy="1280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54368" y="2462783"/>
            <a:ext cx="877824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88207" y="3569208"/>
            <a:ext cx="1155190" cy="609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69408" y="3733800"/>
            <a:ext cx="2578608" cy="17007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69208" y="5498593"/>
            <a:ext cx="1700784" cy="1280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2364739" y="419100"/>
            <a:ext cx="2329180" cy="502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spc="5" dirty="0"/>
              <a:t>Cr</a:t>
            </a:r>
            <a:r>
              <a:rPr sz="3300" spc="-40" dirty="0"/>
              <a:t>i</a:t>
            </a:r>
            <a:r>
              <a:rPr sz="3300" dirty="0"/>
              <a:t>t</a:t>
            </a:r>
            <a:r>
              <a:rPr sz="3300" spc="-10" dirty="0"/>
              <a:t>i</a:t>
            </a:r>
            <a:r>
              <a:rPr sz="3300" spc="-15" dirty="0"/>
              <a:t>c</a:t>
            </a:r>
            <a:r>
              <a:rPr sz="3300" dirty="0"/>
              <a:t>al</a:t>
            </a:r>
            <a:r>
              <a:rPr sz="3300" spc="-10" dirty="0"/>
              <a:t> </a:t>
            </a:r>
            <a:r>
              <a:rPr sz="3300" spc="-30" dirty="0"/>
              <a:t>P</a:t>
            </a:r>
            <a:r>
              <a:rPr sz="3300" spc="5" dirty="0"/>
              <a:t>a</a:t>
            </a:r>
            <a:r>
              <a:rPr sz="3300" spc="-20" dirty="0"/>
              <a:t>t</a:t>
            </a:r>
            <a:r>
              <a:rPr sz="3300" spc="5" dirty="0"/>
              <a:t>h</a:t>
            </a:r>
            <a:endParaRPr sz="3300"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75"/>
              </a:lnSpc>
            </a:pPr>
            <a:fld id="{81D60167-4931-47E6-BA6A-407CBD079E47}" type="slidenum">
              <a:rPr spc="-5" dirty="0"/>
              <a:t>48</a:t>
            </a:fld>
            <a:endParaRPr spc="-5" dirty="0"/>
          </a:p>
        </p:txBody>
      </p:sp>
      <p:sp>
        <p:nvSpPr>
          <p:cNvPr id="22" name="object 22"/>
          <p:cNvSpPr txBox="1"/>
          <p:nvPr/>
        </p:nvSpPr>
        <p:spPr>
          <a:xfrm>
            <a:off x="688340" y="1056762"/>
            <a:ext cx="7775575" cy="1024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9200"/>
              </a:lnSpc>
            </a:pP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onges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du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ti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spc="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pa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th 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ug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ne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40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rk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ag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am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40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ep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ts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sho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rt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ti</a:t>
            </a:r>
            <a:r>
              <a:rPr sz="2600" spc="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to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co</a:t>
            </a:r>
            <a:r>
              <a:rPr sz="2600" spc="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te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endParaRPr sz="2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8340" y="2208784"/>
            <a:ext cx="1012190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ec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endParaRPr sz="2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22140" y="2462784"/>
            <a:ext cx="48704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4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spc="18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800" spc="32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19291" y="2386584"/>
            <a:ext cx="502284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42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800" spc="18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800" spc="32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48588" y="3093720"/>
            <a:ext cx="6802755" cy="150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29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:2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17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nd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  <a:p>
            <a:pPr marL="252095" algn="ctr">
              <a:lnSpc>
                <a:spcPct val="100000"/>
              </a:lnSpc>
              <a:spcBef>
                <a:spcPts val="145"/>
              </a:spcBef>
            </a:pPr>
            <a:r>
              <a:rPr sz="1800" spc="42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spc="18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800" spc="32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24988" y="5391911"/>
            <a:ext cx="48704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4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1800" spc="18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800" spc="32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491988" y="5391911"/>
            <a:ext cx="502284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42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spc="18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800" spc="32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0799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64739" y="419100"/>
            <a:ext cx="257048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spc="5" dirty="0"/>
              <a:t>Cr</a:t>
            </a:r>
            <a:r>
              <a:rPr sz="3300" spc="-40" dirty="0"/>
              <a:t>i</a:t>
            </a:r>
            <a:r>
              <a:rPr sz="3300" dirty="0"/>
              <a:t>t</a:t>
            </a:r>
            <a:r>
              <a:rPr sz="3300" spc="-10" dirty="0"/>
              <a:t>i</a:t>
            </a:r>
            <a:r>
              <a:rPr sz="3300" spc="-15" dirty="0"/>
              <a:t>c</a:t>
            </a:r>
            <a:r>
              <a:rPr sz="3300" dirty="0"/>
              <a:t>al</a:t>
            </a:r>
            <a:r>
              <a:rPr sz="3300" spc="-10" dirty="0"/>
              <a:t> </a:t>
            </a:r>
            <a:r>
              <a:rPr sz="3300" spc="5" dirty="0"/>
              <a:t>C</a:t>
            </a:r>
            <a:r>
              <a:rPr sz="3300" spc="-35" dirty="0"/>
              <a:t>h</a:t>
            </a:r>
            <a:r>
              <a:rPr sz="3300" spc="5" dirty="0"/>
              <a:t>a</a:t>
            </a:r>
            <a:r>
              <a:rPr sz="3300" spc="-10" dirty="0"/>
              <a:t>i</a:t>
            </a:r>
            <a:r>
              <a:rPr sz="3300" spc="5" dirty="0"/>
              <a:t>n</a:t>
            </a:r>
            <a:endParaRPr sz="33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75"/>
              </a:lnSpc>
            </a:pPr>
            <a:fld id="{81D60167-4931-47E6-BA6A-407CBD079E47}" type="slidenum">
              <a:rPr spc="-5" dirty="0"/>
              <a:t>49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9559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sz="4400" spc="-5" dirty="0"/>
              <a:t>P</a:t>
            </a:r>
            <a:r>
              <a:rPr sz="4400" spc="-10" dirty="0"/>
              <a:t>r</a:t>
            </a:r>
            <a:r>
              <a:rPr sz="4400" spc="-5" dirty="0"/>
              <a:t>o</a:t>
            </a:r>
            <a:r>
              <a:rPr sz="4400" spc="-20" dirty="0"/>
              <a:t>je</a:t>
            </a:r>
            <a:r>
              <a:rPr sz="4400" spc="-10" dirty="0"/>
              <a:t>c</a:t>
            </a:r>
            <a:r>
              <a:rPr sz="4400" spc="-5" dirty="0"/>
              <a:t>t</a:t>
            </a:r>
            <a:r>
              <a:rPr sz="4400" spc="45" dirty="0"/>
              <a:t> </a:t>
            </a:r>
            <a:r>
              <a:rPr sz="4400" spc="-20" dirty="0"/>
              <a:t>T</a:t>
            </a:r>
            <a:r>
              <a:rPr sz="4400" spc="-5" dirty="0"/>
              <a:t>ime</a:t>
            </a:r>
            <a:r>
              <a:rPr sz="4400" spc="-15" dirty="0"/>
              <a:t> </a:t>
            </a:r>
            <a:r>
              <a:rPr sz="4400" spc="-10" dirty="0"/>
              <a:t>M</a:t>
            </a:r>
            <a:r>
              <a:rPr sz="4400" spc="-15" dirty="0"/>
              <a:t>a</a:t>
            </a:r>
            <a:r>
              <a:rPr sz="4400" spc="0" dirty="0"/>
              <a:t>n</a:t>
            </a:r>
            <a:r>
              <a:rPr sz="4400" spc="-15" dirty="0"/>
              <a:t>a</a:t>
            </a:r>
            <a:r>
              <a:rPr sz="4400" spc="0" dirty="0"/>
              <a:t>g</a:t>
            </a:r>
            <a:r>
              <a:rPr sz="4400" spc="-20" dirty="0"/>
              <a:t>e</a:t>
            </a:r>
            <a:r>
              <a:rPr sz="4400" spc="-10" dirty="0"/>
              <a:t>m</a:t>
            </a:r>
            <a:r>
              <a:rPr sz="4400" spc="-20" dirty="0"/>
              <a:t>e</a:t>
            </a:r>
            <a:r>
              <a:rPr sz="4400" spc="-15" dirty="0"/>
              <a:t>n</a:t>
            </a:r>
            <a:r>
              <a:rPr sz="4400" spc="-5" dirty="0"/>
              <a:t>t</a:t>
            </a:r>
            <a:endParaRPr sz="44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688340" y="1586179"/>
            <a:ext cx="7601584" cy="3443604"/>
          </a:xfrm>
          <a:prstGeom prst="rect">
            <a:avLst/>
          </a:prstGeom>
        </p:spPr>
        <p:txBody>
          <a:bodyPr vert="horz" wrap="square" lIns="0" tIns="239395" rIns="0" bIns="0" rtlCol="0">
            <a:spAutoFit/>
          </a:bodyPr>
          <a:lstStyle/>
          <a:p>
            <a:pPr marL="238125" indent="-225425">
              <a:lnSpc>
                <a:spcPct val="100000"/>
              </a:lnSpc>
              <a:spcBef>
                <a:spcPts val="1885"/>
              </a:spcBef>
              <a:buFont typeface="Wingdings"/>
              <a:buChar char=""/>
              <a:tabLst>
                <a:tab pos="238760" algn="l"/>
              </a:tabLst>
            </a:pP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ud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3000" spc="-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e 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oc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s 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qu</a:t>
            </a:r>
            <a:r>
              <a:rPr sz="3000" spc="-2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30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endParaRPr sz="3000">
              <a:latin typeface="Arial"/>
              <a:cs typeface="Arial"/>
            </a:endParaRPr>
          </a:p>
          <a:p>
            <a:pPr marL="241300" marR="5080" algn="just">
              <a:lnSpc>
                <a:spcPct val="150000"/>
              </a:lnSpc>
              <a:spcBef>
                <a:spcPts val="260"/>
              </a:spcBef>
            </a:pP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co</a:t>
            </a:r>
            <a:r>
              <a:rPr sz="3000" spc="-1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li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3000" spc="-1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ly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co</a:t>
            </a:r>
            <a:r>
              <a:rPr sz="3000" spc="-1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3000" spc="-2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 o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30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30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pr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t; i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30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3000" spc="2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30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30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7</a:t>
            </a:r>
            <a:r>
              <a:rPr sz="30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pr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es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3000" spc="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us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3000" spc="-20" dirty="0">
                <a:solidFill>
                  <a:srgbClr val="010101"/>
                </a:solidFill>
                <a:latin typeface="Arial"/>
                <a:cs typeface="Arial"/>
              </a:rPr>
              <a:t> t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3000" spc="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000" spc="-2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30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3000" spc="-2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3000" spc="-2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g ti</a:t>
            </a:r>
            <a:r>
              <a:rPr sz="3000" spc="-3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 s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du</a:t>
            </a:r>
            <a:r>
              <a:rPr sz="3000" spc="-2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endParaRPr sz="3000">
              <a:latin typeface="Arial"/>
              <a:cs typeface="Arial"/>
            </a:endParaRPr>
          </a:p>
          <a:p>
            <a:pPr marL="238125" indent="-225425">
              <a:lnSpc>
                <a:spcPct val="100000"/>
              </a:lnSpc>
              <a:spcBef>
                <a:spcPts val="1560"/>
              </a:spcBef>
              <a:buFont typeface="Wingdings"/>
              <a:buChar char=""/>
              <a:tabLst>
                <a:tab pos="238760" algn="l"/>
              </a:tabLst>
            </a:pP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e 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he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3000" spc="-2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30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ca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n </a:t>
            </a:r>
            <a:r>
              <a:rPr sz="3000" spc="-1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30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30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an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3000" spc="-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or</a:t>
            </a:r>
            <a:r>
              <a:rPr sz="3000" spc="-3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3000" spc="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3000" spc="-2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3000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5800" y="1014983"/>
            <a:ext cx="8177783" cy="5093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64739" y="419100"/>
            <a:ext cx="591947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spc="5" dirty="0"/>
              <a:t>R</a:t>
            </a:r>
            <a:r>
              <a:rPr sz="3300" spc="-15" dirty="0"/>
              <a:t>e</a:t>
            </a:r>
            <a:r>
              <a:rPr sz="3300" spc="5" dirty="0"/>
              <a:t>s</a:t>
            </a:r>
            <a:r>
              <a:rPr sz="3300" spc="-35" dirty="0"/>
              <a:t>o</a:t>
            </a:r>
            <a:r>
              <a:rPr sz="3300" spc="-10" dirty="0"/>
              <a:t>u</a:t>
            </a:r>
            <a:r>
              <a:rPr sz="3300" spc="-15" dirty="0"/>
              <a:t>rc</a:t>
            </a:r>
            <a:r>
              <a:rPr sz="3300" spc="5" dirty="0"/>
              <a:t>e</a:t>
            </a:r>
            <a:r>
              <a:rPr sz="3300" spc="25" dirty="0"/>
              <a:t> </a:t>
            </a:r>
            <a:r>
              <a:rPr sz="3300" spc="-10" dirty="0"/>
              <a:t>L</a:t>
            </a:r>
            <a:r>
              <a:rPr sz="3300" spc="-15" dirty="0"/>
              <a:t>e</a:t>
            </a:r>
            <a:r>
              <a:rPr sz="3300" spc="5" dirty="0"/>
              <a:t>ve</a:t>
            </a:r>
            <a:r>
              <a:rPr sz="3300" spc="-15" dirty="0"/>
              <a:t>l</a:t>
            </a:r>
            <a:r>
              <a:rPr sz="3300" spc="-40" dirty="0"/>
              <a:t>i</a:t>
            </a:r>
            <a:r>
              <a:rPr sz="3300" spc="5" dirty="0"/>
              <a:t>ng</a:t>
            </a:r>
            <a:r>
              <a:rPr sz="3300" spc="-5" dirty="0"/>
              <a:t> </a:t>
            </a:r>
            <a:r>
              <a:rPr sz="3300" spc="5" dirty="0"/>
              <a:t>&amp;</a:t>
            </a:r>
            <a:r>
              <a:rPr sz="3300" spc="-5" dirty="0"/>
              <a:t> </a:t>
            </a:r>
            <a:r>
              <a:rPr sz="3300" spc="-35" dirty="0"/>
              <a:t>S</a:t>
            </a:r>
            <a:r>
              <a:rPr sz="3300" spc="10" dirty="0"/>
              <a:t>m</a:t>
            </a:r>
            <a:r>
              <a:rPr sz="3300" spc="-10" dirty="0"/>
              <a:t>o</a:t>
            </a:r>
            <a:r>
              <a:rPr sz="3300" spc="-35" dirty="0"/>
              <a:t>o</a:t>
            </a:r>
            <a:r>
              <a:rPr sz="3300" dirty="0"/>
              <a:t>t</a:t>
            </a:r>
            <a:r>
              <a:rPr sz="3300" spc="-5" dirty="0"/>
              <a:t>h</a:t>
            </a:r>
            <a:r>
              <a:rPr sz="3300" spc="-40" dirty="0"/>
              <a:t>i</a:t>
            </a:r>
            <a:r>
              <a:rPr sz="3300" spc="5" dirty="0"/>
              <a:t>ng</a:t>
            </a:r>
            <a:endParaRPr sz="33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75"/>
              </a:lnSpc>
            </a:pPr>
            <a:fld id="{81D60167-4931-47E6-BA6A-407CBD079E47}" type="slidenum">
              <a:rPr spc="-5" dirty="0"/>
              <a:t>50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64739" y="378967"/>
            <a:ext cx="4354195" cy="5181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spc="-10" dirty="0"/>
              <a:t>D</a:t>
            </a:r>
            <a:r>
              <a:rPr sz="3400" dirty="0"/>
              <a:t>u</a:t>
            </a:r>
            <a:r>
              <a:rPr sz="3400" spc="-35" dirty="0"/>
              <a:t>r</a:t>
            </a:r>
            <a:r>
              <a:rPr sz="3400" dirty="0"/>
              <a:t>a</a:t>
            </a:r>
            <a:r>
              <a:rPr sz="3400" spc="-25" dirty="0"/>
              <a:t>t</a:t>
            </a:r>
            <a:r>
              <a:rPr sz="3400" spc="-20" dirty="0"/>
              <a:t>i</a:t>
            </a:r>
            <a:r>
              <a:rPr sz="3400" dirty="0"/>
              <a:t>on</a:t>
            </a:r>
            <a:r>
              <a:rPr sz="3400" spc="30" dirty="0"/>
              <a:t> </a:t>
            </a:r>
            <a:r>
              <a:rPr sz="3400" spc="-30" dirty="0"/>
              <a:t>C</a:t>
            </a:r>
            <a:r>
              <a:rPr sz="3400" dirty="0"/>
              <a:t>o</a:t>
            </a:r>
            <a:r>
              <a:rPr sz="3400" spc="-30" dirty="0"/>
              <a:t>mp</a:t>
            </a:r>
            <a:r>
              <a:rPr sz="3400" spc="-10" dirty="0"/>
              <a:t>r</a:t>
            </a:r>
            <a:r>
              <a:rPr sz="3400" dirty="0"/>
              <a:t>e</a:t>
            </a:r>
            <a:r>
              <a:rPr sz="3400" spc="-15" dirty="0"/>
              <a:t>s</a:t>
            </a:r>
            <a:r>
              <a:rPr sz="3400" spc="-35" dirty="0"/>
              <a:t>s</a:t>
            </a:r>
            <a:r>
              <a:rPr sz="3400" spc="5" dirty="0"/>
              <a:t>i</a:t>
            </a:r>
            <a:r>
              <a:rPr sz="3400" spc="-20" dirty="0"/>
              <a:t>o</a:t>
            </a:r>
            <a:r>
              <a:rPr sz="3400" dirty="0"/>
              <a:t>n</a:t>
            </a:r>
            <a:endParaRPr sz="34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fld id="{81D60167-4931-47E6-BA6A-407CBD079E47}" type="slidenum">
              <a:rPr spc="-5" dirty="0"/>
              <a:t>51</a:t>
            </a:fld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688340" y="1128359"/>
            <a:ext cx="7885430" cy="4667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6670">
              <a:lnSpc>
                <a:spcPct val="131900"/>
              </a:lnSpc>
            </a:pP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Du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ti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co</a:t>
            </a:r>
            <a:r>
              <a:rPr sz="2600" spc="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ess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n is</a:t>
            </a:r>
            <a:r>
              <a:rPr sz="2600" spc="-5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sp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cas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f 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ma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he</a:t>
            </a:r>
            <a:r>
              <a:rPr sz="2600" spc="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ti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ca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 a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-35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to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sho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sc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edu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le </a:t>
            </a:r>
            <a:r>
              <a:rPr sz="2600" spc="-40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hou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ang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ec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op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endParaRPr sz="2600">
              <a:latin typeface="Arial"/>
              <a:cs typeface="Arial"/>
            </a:endParaRPr>
          </a:p>
          <a:p>
            <a:pPr marL="524510" indent="-511809">
              <a:lnSpc>
                <a:spcPct val="100000"/>
              </a:lnSpc>
              <a:spcBef>
                <a:spcPts val="670"/>
              </a:spcBef>
              <a:buFont typeface="Wingdings"/>
              <a:buChar char=""/>
              <a:tabLst>
                <a:tab pos="525145" algn="l"/>
              </a:tabLst>
            </a:pP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: 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os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&amp;</a:t>
            </a:r>
            <a:r>
              <a:rPr sz="2600" spc="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schedu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adeo</a:t>
            </a:r>
            <a:r>
              <a:rPr sz="2600" spc="-5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fs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na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-35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z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endParaRPr sz="2600">
              <a:latin typeface="Arial"/>
              <a:cs typeface="Arial"/>
            </a:endParaRPr>
          </a:p>
          <a:p>
            <a:pPr marL="527685" marR="73660">
              <a:lnSpc>
                <a:spcPct val="130000"/>
              </a:lnSpc>
              <a:spcBef>
                <a:spcPts val="260"/>
              </a:spcBef>
            </a:pP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to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de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6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to</a:t>
            </a:r>
            <a:r>
              <a:rPr sz="2600" spc="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ob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in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ea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es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 a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moun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f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comp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es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 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eas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nc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emen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 c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endParaRPr sz="2600">
              <a:latin typeface="Arial"/>
              <a:cs typeface="Arial"/>
            </a:endParaRPr>
          </a:p>
          <a:p>
            <a:pPr marL="524510" indent="-511809">
              <a:lnSpc>
                <a:spcPct val="100000"/>
              </a:lnSpc>
              <a:spcBef>
                <a:spcPts val="695"/>
              </a:spcBef>
              <a:buFont typeface="Wingdings"/>
              <a:buChar char=""/>
              <a:tabLst>
                <a:tab pos="525145" algn="l"/>
              </a:tabLst>
            </a:pP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Fas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-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ack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ng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: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do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ac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35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it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in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ha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40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ld</a:t>
            </a:r>
            <a:endParaRPr sz="2600">
              <a:latin typeface="Arial"/>
              <a:cs typeface="Arial"/>
            </a:endParaRPr>
          </a:p>
          <a:p>
            <a:pPr marL="527685" marR="65405">
              <a:lnSpc>
                <a:spcPct val="129200"/>
              </a:lnSpc>
              <a:spcBef>
                <a:spcPts val="285"/>
              </a:spcBef>
            </a:pP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no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ma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6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b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don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n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seque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ce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Fa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ac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k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6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ft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n 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esu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lts</a:t>
            </a:r>
            <a:r>
              <a:rPr sz="26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n r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40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k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usua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6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nc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ase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ri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k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31408" y="1319783"/>
            <a:ext cx="1929384" cy="1511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>
              <a:lnSpc>
                <a:spcPct val="100000"/>
              </a:lnSpc>
            </a:pPr>
            <a:r>
              <a:rPr sz="4200" spc="-10" dirty="0"/>
              <a:t>D</a:t>
            </a:r>
            <a:r>
              <a:rPr sz="4200" dirty="0"/>
              <a:t>e</a:t>
            </a:r>
            <a:r>
              <a:rPr sz="4200" spc="-5" dirty="0"/>
              <a:t>v</a:t>
            </a:r>
            <a:r>
              <a:rPr sz="4200" dirty="0"/>
              <a:t>e</a:t>
            </a:r>
            <a:r>
              <a:rPr sz="4200" spc="-5" dirty="0"/>
              <a:t>l</a:t>
            </a:r>
            <a:r>
              <a:rPr sz="4200" spc="-15" dirty="0"/>
              <a:t>o</a:t>
            </a:r>
            <a:r>
              <a:rPr sz="4200" dirty="0"/>
              <a:t>p</a:t>
            </a:r>
            <a:r>
              <a:rPr sz="4200" spc="30" dirty="0"/>
              <a:t> </a:t>
            </a:r>
            <a:r>
              <a:rPr sz="4200" spc="-10" dirty="0"/>
              <a:t>S</a:t>
            </a:r>
            <a:r>
              <a:rPr sz="4200" spc="-15" dirty="0"/>
              <a:t>c</a:t>
            </a:r>
            <a:r>
              <a:rPr sz="4200" dirty="0"/>
              <a:t>he</a:t>
            </a:r>
            <a:r>
              <a:rPr sz="4200" spc="-20" dirty="0"/>
              <a:t>d</a:t>
            </a:r>
            <a:r>
              <a:rPr sz="4200" dirty="0"/>
              <a:t>u</a:t>
            </a:r>
            <a:r>
              <a:rPr sz="4200" spc="-5" dirty="0"/>
              <a:t>l</a:t>
            </a:r>
            <a:r>
              <a:rPr sz="4200" dirty="0"/>
              <a:t>e:</a:t>
            </a:r>
            <a:r>
              <a:rPr sz="4200" spc="40" dirty="0"/>
              <a:t> </a:t>
            </a:r>
            <a:r>
              <a:rPr sz="4200" spc="-15" dirty="0"/>
              <a:t>O</a:t>
            </a:r>
            <a:r>
              <a:rPr sz="4200" dirty="0"/>
              <a:t>u</a:t>
            </a:r>
            <a:r>
              <a:rPr sz="4200" spc="-15" dirty="0"/>
              <a:t>t</a:t>
            </a:r>
            <a:r>
              <a:rPr sz="4200" spc="-5" dirty="0"/>
              <a:t>p</a:t>
            </a:r>
            <a:r>
              <a:rPr sz="4200" spc="-25" dirty="0"/>
              <a:t>u</a:t>
            </a:r>
            <a:r>
              <a:rPr sz="4200" spc="-15" dirty="0"/>
              <a:t>t</a:t>
            </a:r>
            <a:r>
              <a:rPr sz="4200" dirty="0"/>
              <a:t>s</a:t>
            </a:r>
            <a:endParaRPr sz="42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fld id="{81D60167-4931-47E6-BA6A-407CBD079E47}" type="slidenum">
              <a:rPr spc="-5" dirty="0"/>
              <a:t>52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buAutoNum type="arabicPeriod"/>
              <a:tabLst>
                <a:tab pos="528320" algn="l"/>
              </a:tabLst>
            </a:pPr>
            <a:r>
              <a:rPr spc="-25" dirty="0"/>
              <a:t>S</a:t>
            </a:r>
            <a:r>
              <a:rPr spc="5" dirty="0"/>
              <a:t>c</a:t>
            </a:r>
            <a:r>
              <a:rPr spc="-10" dirty="0"/>
              <a:t>hedu</a:t>
            </a:r>
            <a:r>
              <a:rPr dirty="0"/>
              <a:t>le</a:t>
            </a:r>
            <a:r>
              <a:rPr spc="-25" dirty="0"/>
              <a:t> </a:t>
            </a:r>
            <a:r>
              <a:rPr dirty="0"/>
              <a:t>B</a:t>
            </a:r>
            <a:r>
              <a:rPr spc="-10" dirty="0"/>
              <a:t>a</a:t>
            </a:r>
            <a:r>
              <a:rPr spc="5" dirty="0"/>
              <a:t>s</a:t>
            </a:r>
            <a:r>
              <a:rPr spc="-10" dirty="0"/>
              <a:t>e</a:t>
            </a:r>
            <a:r>
              <a:rPr dirty="0"/>
              <a:t>li</a:t>
            </a:r>
            <a:r>
              <a:rPr spc="-10" dirty="0"/>
              <a:t>n</a:t>
            </a:r>
            <a:r>
              <a:rPr dirty="0"/>
              <a:t>e</a:t>
            </a:r>
          </a:p>
          <a:p>
            <a:pPr marL="527685" indent="-514984">
              <a:lnSpc>
                <a:spcPct val="100000"/>
              </a:lnSpc>
              <a:spcBef>
                <a:spcPts val="765"/>
              </a:spcBef>
              <a:buAutoNum type="arabicPeriod"/>
              <a:tabLst>
                <a:tab pos="528320" algn="l"/>
              </a:tabLst>
            </a:pPr>
            <a:r>
              <a:rPr dirty="0"/>
              <a:t>P</a:t>
            </a:r>
            <a:r>
              <a:rPr spc="-10" dirty="0"/>
              <a:t>ro</a:t>
            </a:r>
            <a:r>
              <a:rPr dirty="0"/>
              <a:t>j</a:t>
            </a:r>
            <a:r>
              <a:rPr spc="-10" dirty="0"/>
              <a:t>e</a:t>
            </a:r>
            <a:r>
              <a:rPr spc="-15" dirty="0"/>
              <a:t>c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S</a:t>
            </a:r>
            <a:r>
              <a:rPr spc="5" dirty="0"/>
              <a:t>c</a:t>
            </a:r>
            <a:r>
              <a:rPr spc="-10" dirty="0"/>
              <a:t>hedu</a:t>
            </a:r>
            <a:r>
              <a:rPr spc="-25" dirty="0"/>
              <a:t>l</a:t>
            </a:r>
            <a:r>
              <a:rPr dirty="0"/>
              <a:t>e</a:t>
            </a:r>
          </a:p>
          <a:p>
            <a:pPr marL="984885" lvl="1" indent="-514984">
              <a:lnSpc>
                <a:spcPct val="100000"/>
              </a:lnSpc>
              <a:spcBef>
                <a:spcPts val="455"/>
              </a:spcBef>
              <a:buChar char="•"/>
              <a:tabLst>
                <a:tab pos="985519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Mil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5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900">
              <a:latin typeface="Arial"/>
              <a:cs typeface="Arial"/>
            </a:endParaRPr>
          </a:p>
          <a:p>
            <a:pPr marL="984885" lvl="1" indent="-514984">
              <a:lnSpc>
                <a:spcPct val="100000"/>
              </a:lnSpc>
              <a:spcBef>
                <a:spcPts val="695"/>
              </a:spcBef>
              <a:buChar char="•"/>
              <a:tabLst>
                <a:tab pos="985519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B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 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har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900">
              <a:latin typeface="Arial"/>
              <a:cs typeface="Arial"/>
            </a:endParaRPr>
          </a:p>
          <a:p>
            <a:pPr marL="984885" lvl="1" indent="-514984">
              <a:lnSpc>
                <a:spcPct val="100000"/>
              </a:lnSpc>
              <a:spcBef>
                <a:spcPts val="670"/>
              </a:spcBef>
              <a:buChar char="•"/>
              <a:tabLst>
                <a:tab pos="985519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hedu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le</a:t>
            </a:r>
            <a:r>
              <a:rPr sz="29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2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65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k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agra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ms</a:t>
            </a:r>
            <a:endParaRPr sz="29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935"/>
              </a:spcBef>
              <a:buAutoNum type="arabicPeriod"/>
              <a:tabLst>
                <a:tab pos="528320" algn="l"/>
              </a:tabLst>
            </a:pPr>
            <a:r>
              <a:rPr spc="-25" dirty="0"/>
              <a:t>S</a:t>
            </a:r>
            <a:r>
              <a:rPr spc="5" dirty="0"/>
              <a:t>c</a:t>
            </a:r>
            <a:r>
              <a:rPr spc="-10" dirty="0"/>
              <a:t>hedu</a:t>
            </a:r>
            <a:r>
              <a:rPr dirty="0"/>
              <a:t>le</a:t>
            </a:r>
            <a:r>
              <a:rPr spc="-25" dirty="0"/>
              <a:t> </a:t>
            </a:r>
            <a:r>
              <a:rPr spc="-15" dirty="0"/>
              <a:t>D</a:t>
            </a:r>
            <a:r>
              <a:rPr spc="-10" dirty="0"/>
              <a:t>a</a:t>
            </a:r>
            <a:r>
              <a:rPr spc="5" dirty="0"/>
              <a:t>t</a:t>
            </a:r>
            <a:r>
              <a:rPr dirty="0"/>
              <a:t>a</a:t>
            </a:r>
          </a:p>
          <a:p>
            <a:pPr marL="527685" indent="-514984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528320" algn="l"/>
              </a:tabLst>
            </a:pPr>
            <a:r>
              <a:rPr dirty="0"/>
              <a:t>P</a:t>
            </a:r>
            <a:r>
              <a:rPr spc="-10" dirty="0"/>
              <a:t>ro</a:t>
            </a:r>
            <a:r>
              <a:rPr dirty="0"/>
              <a:t>j</a:t>
            </a:r>
            <a:r>
              <a:rPr spc="-10" dirty="0"/>
              <a:t>e</a:t>
            </a:r>
            <a:r>
              <a:rPr spc="-15" dirty="0"/>
              <a:t>c</a:t>
            </a:r>
            <a:r>
              <a:rPr dirty="0"/>
              <a:t>t</a:t>
            </a:r>
            <a:r>
              <a:rPr spc="-15" dirty="0"/>
              <a:t> C</a:t>
            </a:r>
            <a:r>
              <a:rPr spc="-10" dirty="0"/>
              <a:t>a</a:t>
            </a:r>
            <a:r>
              <a:rPr dirty="0"/>
              <a:t>l</a:t>
            </a:r>
            <a:r>
              <a:rPr spc="-10" dirty="0"/>
              <a:t>en</a:t>
            </a:r>
            <a:r>
              <a:rPr spc="10" dirty="0"/>
              <a:t>d</a:t>
            </a:r>
            <a:r>
              <a:rPr spc="-10" dirty="0"/>
              <a:t>a</a:t>
            </a:r>
            <a:r>
              <a:rPr dirty="0"/>
              <a:t>r</a:t>
            </a:r>
          </a:p>
          <a:p>
            <a:pPr marL="527685" indent="-514984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528320" algn="l"/>
              </a:tabLst>
            </a:pPr>
            <a:r>
              <a:rPr dirty="0"/>
              <a:t>P</a:t>
            </a:r>
            <a:r>
              <a:rPr spc="-10" dirty="0"/>
              <a:t>ro</a:t>
            </a:r>
            <a:r>
              <a:rPr dirty="0"/>
              <a:t>j</a:t>
            </a:r>
            <a:r>
              <a:rPr spc="-10" dirty="0"/>
              <a:t>e</a:t>
            </a:r>
            <a:r>
              <a:rPr spc="-15" dirty="0"/>
              <a:t>c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M</a:t>
            </a:r>
            <a:r>
              <a:rPr spc="-10" dirty="0"/>
              <a:t>anage</a:t>
            </a:r>
            <a:r>
              <a:rPr dirty="0"/>
              <a:t>m</a:t>
            </a:r>
            <a:r>
              <a:rPr spc="-10" dirty="0"/>
              <a:t>en</a:t>
            </a:r>
            <a:r>
              <a:rPr dirty="0"/>
              <a:t>t</a:t>
            </a:r>
            <a:r>
              <a:rPr spc="-30" dirty="0"/>
              <a:t> </a:t>
            </a:r>
            <a:r>
              <a:rPr dirty="0"/>
              <a:t>Pl</a:t>
            </a:r>
            <a:r>
              <a:rPr spc="-10" dirty="0"/>
              <a:t>a</a:t>
            </a:r>
            <a:r>
              <a:rPr dirty="0"/>
              <a:t>n</a:t>
            </a:r>
            <a:r>
              <a:rPr spc="-10" dirty="0"/>
              <a:t> </a:t>
            </a:r>
            <a:r>
              <a:rPr spc="-15" dirty="0"/>
              <a:t>U</a:t>
            </a:r>
            <a:r>
              <a:rPr spc="-10" dirty="0"/>
              <a:t>pda</a:t>
            </a:r>
            <a:r>
              <a:rPr spc="5" dirty="0"/>
              <a:t>t</a:t>
            </a:r>
            <a:r>
              <a:rPr spc="-10" dirty="0"/>
              <a:t>e</a:t>
            </a:r>
            <a:r>
              <a:rPr dirty="0"/>
              <a:t>s</a:t>
            </a:r>
          </a:p>
          <a:p>
            <a:pPr marL="527685" indent="-514984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528320" algn="l"/>
              </a:tabLst>
            </a:pPr>
            <a:r>
              <a:rPr dirty="0"/>
              <a:t>P</a:t>
            </a:r>
            <a:r>
              <a:rPr spc="-10" dirty="0"/>
              <a:t>ro</a:t>
            </a:r>
            <a:r>
              <a:rPr dirty="0"/>
              <a:t>j</a:t>
            </a:r>
            <a:r>
              <a:rPr spc="-10" dirty="0"/>
              <a:t>e</a:t>
            </a:r>
            <a:r>
              <a:rPr spc="-15" dirty="0"/>
              <a:t>c</a:t>
            </a:r>
            <a:r>
              <a:rPr dirty="0"/>
              <a:t>t</a:t>
            </a:r>
            <a:r>
              <a:rPr spc="-15" dirty="0"/>
              <a:t> D</a:t>
            </a:r>
            <a:r>
              <a:rPr spc="-10" dirty="0"/>
              <a:t>o</a:t>
            </a:r>
            <a:r>
              <a:rPr spc="5" dirty="0"/>
              <a:t>c</a:t>
            </a:r>
            <a:r>
              <a:rPr spc="-10" dirty="0"/>
              <a:t>u</a:t>
            </a:r>
            <a:r>
              <a:rPr spc="-25" dirty="0"/>
              <a:t>m</a:t>
            </a:r>
            <a:r>
              <a:rPr spc="-10" dirty="0"/>
              <a:t>en</a:t>
            </a:r>
            <a:r>
              <a:rPr dirty="0"/>
              <a:t>t</a:t>
            </a:r>
            <a:r>
              <a:rPr spc="-35" dirty="0"/>
              <a:t> </a:t>
            </a:r>
            <a:r>
              <a:rPr spc="-15" dirty="0"/>
              <a:t>U</a:t>
            </a:r>
            <a:r>
              <a:rPr spc="-10" dirty="0"/>
              <a:t>pda</a:t>
            </a:r>
            <a:r>
              <a:rPr spc="5" dirty="0"/>
              <a:t>t</a:t>
            </a:r>
            <a:r>
              <a:rPr spc="-10" dirty="0"/>
              <a:t>e</a:t>
            </a:r>
            <a:r>
              <a:rPr dirty="0"/>
              <a:t>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1007" rIns="0" bIns="0" rtlCol="0">
            <a:spAutoFit/>
          </a:bodyPr>
          <a:lstStyle/>
          <a:p>
            <a:pPr marL="1612900">
              <a:lnSpc>
                <a:spcPct val="100000"/>
              </a:lnSpc>
            </a:pPr>
            <a:r>
              <a:rPr sz="3400" spc="-5" dirty="0"/>
              <a:t>F</a:t>
            </a:r>
            <a:r>
              <a:rPr sz="3400" dirty="0"/>
              <a:t>l</a:t>
            </a:r>
            <a:r>
              <a:rPr sz="3400" spc="-20" dirty="0"/>
              <a:t>o</a:t>
            </a:r>
            <a:r>
              <a:rPr sz="3400" dirty="0"/>
              <a:t>at</a:t>
            </a:r>
            <a:endParaRPr sz="34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fld id="{81D60167-4931-47E6-BA6A-407CBD079E47}" type="slidenum">
              <a:rPr spc="-5" dirty="0"/>
              <a:t>53</a:t>
            </a:fld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840739" y="1395476"/>
            <a:ext cx="163195" cy="481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-5" dirty="0">
                <a:solidFill>
                  <a:srgbClr val="B29C93"/>
                </a:solidFill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0739" y="2934715"/>
            <a:ext cx="163195" cy="481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-5" dirty="0">
                <a:solidFill>
                  <a:srgbClr val="B29C93"/>
                </a:solidFill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0739" y="4480052"/>
            <a:ext cx="163195" cy="481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-5" dirty="0">
                <a:solidFill>
                  <a:srgbClr val="B29C93"/>
                </a:solidFill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97939" y="1315628"/>
            <a:ext cx="7221855" cy="4676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36854" algn="just">
              <a:lnSpc>
                <a:spcPct val="133100"/>
              </a:lnSpc>
            </a:pPr>
            <a:r>
              <a:rPr sz="2600" spc="-32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6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5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8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-7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fl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 (</a:t>
            </a:r>
            <a:r>
              <a:rPr sz="2600" spc="-2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ack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):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am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un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600" spc="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ti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 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ac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35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y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ca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b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 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35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35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d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da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te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r/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med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ry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es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endParaRPr sz="26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695"/>
              </a:spcBef>
            </a:pP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(</a:t>
            </a:r>
            <a:r>
              <a:rPr sz="2600" spc="-2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ack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):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moun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6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spc="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ac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35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endParaRPr sz="2600">
              <a:latin typeface="Arial"/>
              <a:cs typeface="Arial"/>
            </a:endParaRPr>
          </a:p>
          <a:p>
            <a:pPr marL="12700" marR="438150">
              <a:lnSpc>
                <a:spcPct val="129200"/>
              </a:lnSpc>
              <a:spcBef>
                <a:spcPts val="310"/>
              </a:spcBef>
            </a:pP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ca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b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 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35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35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rt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6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s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succe</a:t>
            </a:r>
            <a:r>
              <a:rPr sz="2600" spc="-3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so</a:t>
            </a:r>
            <a:r>
              <a:rPr sz="2600" spc="-15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endParaRPr sz="26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670"/>
              </a:spcBef>
            </a:pPr>
            <a:r>
              <a:rPr sz="2600" spc="-2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ec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t: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oun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f t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a 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ec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ca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b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endParaRPr sz="2600">
              <a:latin typeface="Arial"/>
              <a:cs typeface="Arial"/>
            </a:endParaRPr>
          </a:p>
          <a:p>
            <a:pPr marL="12700" marR="201295">
              <a:lnSpc>
                <a:spcPct val="129200"/>
              </a:lnSpc>
              <a:spcBef>
                <a:spcPts val="310"/>
              </a:spcBef>
            </a:pP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de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35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600" spc="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40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hou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 d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35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35" dirty="0">
                <a:solidFill>
                  <a:srgbClr val="010101"/>
                </a:solidFill>
                <a:latin typeface="Arial"/>
                <a:cs typeface="Arial"/>
              </a:rPr>
              <a:t>x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na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pose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d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ec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omp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spc="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09800" y="5053585"/>
            <a:ext cx="4940808" cy="1155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191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sz="3400" spc="5" dirty="0"/>
              <a:t>Q</a:t>
            </a:r>
            <a:r>
              <a:rPr sz="3400" spc="-25" dirty="0"/>
              <a:t>u</a:t>
            </a:r>
            <a:r>
              <a:rPr sz="3400" spc="5" dirty="0"/>
              <a:t>i</a:t>
            </a:r>
            <a:r>
              <a:rPr sz="3400" dirty="0"/>
              <a:t>z</a:t>
            </a:r>
            <a:endParaRPr sz="3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fld id="{81D60167-4931-47E6-BA6A-407CBD079E47}" type="slidenum">
              <a:rPr spc="-5" dirty="0"/>
              <a:t>54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40739" y="1285362"/>
            <a:ext cx="7903845" cy="3606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9200"/>
              </a:lnSpc>
            </a:pPr>
            <a:r>
              <a:rPr sz="2600" spc="25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f 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 f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ll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40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is 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010101"/>
                </a:solidFill>
                <a:latin typeface="Arial"/>
                <a:cs typeface="Arial"/>
              </a:rPr>
              <a:t>BES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ec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manag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men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to</a:t>
            </a:r>
            <a:r>
              <a:rPr sz="2600" spc="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us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to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de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onges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 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ec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ill</a:t>
            </a:r>
            <a:r>
              <a:rPr sz="26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k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?</a:t>
            </a:r>
            <a:endParaRPr sz="2600">
              <a:latin typeface="Arial"/>
              <a:cs typeface="Arial"/>
            </a:endParaRPr>
          </a:p>
          <a:p>
            <a:pPr marL="521334" indent="-508634">
              <a:lnSpc>
                <a:spcPct val="100000"/>
              </a:lnSpc>
              <a:spcBef>
                <a:spcPts val="960"/>
              </a:spcBef>
              <a:buAutoNum type="alphaUcPeriod"/>
              <a:tabLst>
                <a:tab pos="521970" algn="l"/>
              </a:tabLst>
            </a:pPr>
            <a:r>
              <a:rPr sz="2600" spc="50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600" spc="-20" dirty="0">
                <a:solidFill>
                  <a:srgbClr val="010101"/>
                </a:solidFill>
                <a:latin typeface="Arial"/>
                <a:cs typeface="Arial"/>
              </a:rPr>
              <a:t>B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600">
              <a:latin typeface="Arial"/>
              <a:cs typeface="Arial"/>
            </a:endParaRPr>
          </a:p>
          <a:p>
            <a:pPr marL="524510" indent="-511809">
              <a:lnSpc>
                <a:spcPct val="100000"/>
              </a:lnSpc>
              <a:spcBef>
                <a:spcPts val="910"/>
              </a:spcBef>
              <a:buAutoNum type="alphaUcPeriod"/>
              <a:tabLst>
                <a:tab pos="525145" algn="l"/>
              </a:tabLst>
            </a:pP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40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rk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 D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ag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am</a:t>
            </a:r>
            <a:endParaRPr sz="2600">
              <a:latin typeface="Arial"/>
              <a:cs typeface="Arial"/>
            </a:endParaRPr>
          </a:p>
          <a:p>
            <a:pPr marL="524510" indent="-511809">
              <a:lnSpc>
                <a:spcPct val="100000"/>
              </a:lnSpc>
              <a:spcBef>
                <a:spcPts val="960"/>
              </a:spcBef>
              <a:buAutoNum type="alphaUcPeriod"/>
              <a:tabLst>
                <a:tab pos="525145" algn="l"/>
              </a:tabLst>
            </a:pPr>
            <a:r>
              <a:rPr sz="2600" spc="-20" dirty="0">
                <a:solidFill>
                  <a:srgbClr val="010101"/>
                </a:solidFill>
                <a:latin typeface="Arial"/>
                <a:cs typeface="Arial"/>
              </a:rPr>
              <a:t>B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rt</a:t>
            </a:r>
            <a:endParaRPr sz="2600">
              <a:latin typeface="Arial"/>
              <a:cs typeface="Arial"/>
            </a:endParaRPr>
          </a:p>
          <a:p>
            <a:pPr marL="524510" indent="-511809">
              <a:lnSpc>
                <a:spcPct val="100000"/>
              </a:lnSpc>
              <a:spcBef>
                <a:spcPts val="910"/>
              </a:spcBef>
              <a:buAutoNum type="alphaUcPeriod"/>
              <a:tabLst>
                <a:tab pos="525145" algn="l"/>
              </a:tabLst>
            </a:pPr>
            <a:r>
              <a:rPr sz="2600" spc="-2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 C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09800" y="5157217"/>
            <a:ext cx="4940808" cy="1155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391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sz="3400" spc="5" dirty="0"/>
              <a:t>Q</a:t>
            </a:r>
            <a:r>
              <a:rPr sz="3400" spc="-25" dirty="0"/>
              <a:t>u</a:t>
            </a:r>
            <a:r>
              <a:rPr sz="3400" spc="5" dirty="0"/>
              <a:t>i</a:t>
            </a:r>
            <a:r>
              <a:rPr sz="3400" dirty="0"/>
              <a:t>z</a:t>
            </a:r>
            <a:endParaRPr sz="34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fld id="{81D60167-4931-47E6-BA6A-407CBD079E47}" type="slidenum">
              <a:rPr spc="-5" dirty="0"/>
              <a:t>55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764540" y="1526032"/>
            <a:ext cx="7513955" cy="3365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25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f 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 f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ll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40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is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co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ec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t?</a:t>
            </a:r>
            <a:endParaRPr sz="26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1460"/>
              </a:spcBef>
              <a:buAutoNum type="alphaUcPeriod"/>
              <a:tabLst>
                <a:tab pos="525145" algn="l"/>
              </a:tabLst>
            </a:pP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15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ched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le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 ca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av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se</a:t>
            </a:r>
            <a:r>
              <a:rPr sz="2600" spc="-35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 c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rit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ca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600">
              <a:latin typeface="Arial"/>
              <a:cs typeface="Arial"/>
            </a:endParaRPr>
          </a:p>
          <a:p>
            <a:pPr marL="524510" indent="-511809">
              <a:lnSpc>
                <a:spcPct val="100000"/>
              </a:lnSpc>
              <a:spcBef>
                <a:spcPts val="1560"/>
              </a:spcBef>
              <a:buAutoNum type="alphaUcPeriod"/>
              <a:tabLst>
                <a:tab pos="525145" algn="l"/>
              </a:tabLst>
            </a:pP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he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re</a:t>
            </a:r>
            <a:r>
              <a:rPr sz="26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us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b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ly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on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ti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ca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th</a:t>
            </a:r>
            <a:endParaRPr sz="2600">
              <a:latin typeface="Arial"/>
              <a:cs typeface="Arial"/>
            </a:endParaRPr>
          </a:p>
          <a:p>
            <a:pPr marL="527685" marR="5080" indent="-514984">
              <a:lnSpc>
                <a:spcPct val="150000"/>
              </a:lnSpc>
              <a:buAutoNum type="alphaUcPeriod"/>
              <a:tabLst>
                <a:tab pos="525145" algn="l"/>
              </a:tabLst>
            </a:pP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ne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rk</a:t>
            </a:r>
            <a:r>
              <a:rPr sz="26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am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40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ill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cha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 e</a:t>
            </a:r>
            <a:r>
              <a:rPr sz="2600" spc="-35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ti</a:t>
            </a:r>
            <a:r>
              <a:rPr sz="2600" spc="-1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 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d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da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te</a:t>
            </a:r>
            <a:r>
              <a:rPr sz="2600" spc="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chan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600">
              <a:latin typeface="Arial"/>
              <a:cs typeface="Arial"/>
            </a:endParaRPr>
          </a:p>
          <a:p>
            <a:pPr marL="524510" indent="-511809">
              <a:lnSpc>
                <a:spcPct val="100000"/>
              </a:lnSpc>
              <a:spcBef>
                <a:spcPts val="1560"/>
              </a:spcBef>
              <a:buAutoNum type="alphaUcPeriod"/>
              <a:tabLst>
                <a:tab pos="525145" algn="l"/>
              </a:tabLst>
            </a:pP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15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ec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ca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ve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6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35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nega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6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600" spc="10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6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600" spc="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600" spc="-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407" rIns="0" bIns="0" rtlCol="0">
            <a:spAutoFit/>
          </a:bodyPr>
          <a:lstStyle/>
          <a:p>
            <a:pPr marL="241300">
              <a:lnSpc>
                <a:spcPct val="100000"/>
              </a:lnSpc>
              <a:tabLst>
                <a:tab pos="1115695" algn="l"/>
              </a:tabLst>
            </a:pPr>
            <a:r>
              <a:rPr sz="4200" spc="-5" dirty="0"/>
              <a:t>6</a:t>
            </a:r>
            <a:r>
              <a:rPr sz="4200" spc="-10" dirty="0"/>
              <a:t>.</a:t>
            </a:r>
            <a:r>
              <a:rPr sz="4200" dirty="0"/>
              <a:t>6	</a:t>
            </a:r>
            <a:r>
              <a:rPr sz="4200" spc="-15" dirty="0"/>
              <a:t>Cont</a:t>
            </a:r>
            <a:r>
              <a:rPr sz="4200" dirty="0"/>
              <a:t>r</a:t>
            </a:r>
            <a:r>
              <a:rPr sz="4200" spc="-15" dirty="0"/>
              <a:t>o</a:t>
            </a:r>
            <a:r>
              <a:rPr sz="4200" dirty="0"/>
              <a:t>l</a:t>
            </a:r>
            <a:r>
              <a:rPr sz="4200" spc="20" dirty="0"/>
              <a:t> </a:t>
            </a:r>
            <a:r>
              <a:rPr sz="4200" spc="-35" dirty="0"/>
              <a:t>S</a:t>
            </a:r>
            <a:r>
              <a:rPr sz="4200" spc="-15" dirty="0"/>
              <a:t>c</a:t>
            </a:r>
            <a:r>
              <a:rPr sz="4200" dirty="0"/>
              <a:t>he</a:t>
            </a:r>
            <a:r>
              <a:rPr sz="4200" spc="-20" dirty="0"/>
              <a:t>d</a:t>
            </a:r>
            <a:r>
              <a:rPr sz="4200" dirty="0"/>
              <a:t>u</a:t>
            </a:r>
            <a:r>
              <a:rPr sz="4200" spc="-5" dirty="0"/>
              <a:t>l</a:t>
            </a:r>
            <a:r>
              <a:rPr sz="4200" dirty="0"/>
              <a:t>e</a:t>
            </a:r>
            <a:endParaRPr sz="42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fld id="{81D60167-4931-47E6-BA6A-407CBD079E47}" type="slidenum">
              <a:rPr spc="-5" dirty="0"/>
              <a:t>56</a:t>
            </a:fld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688340" y="1442211"/>
            <a:ext cx="7581265" cy="4432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buFont typeface="Wingdings"/>
              <a:buChar char=""/>
              <a:tabLst>
                <a:tab pos="528320" algn="l"/>
              </a:tabLst>
            </a:pP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pro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900" spc="-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 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endParaRPr sz="2900">
              <a:latin typeface="Arial"/>
              <a:cs typeface="Arial"/>
            </a:endParaRPr>
          </a:p>
          <a:p>
            <a:pPr marL="527685" marR="682625">
              <a:lnSpc>
                <a:spcPct val="150300"/>
              </a:lnSpc>
              <a:spcBef>
                <a:spcPts val="240"/>
              </a:spcBef>
            </a:pP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pro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-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upda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progre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d 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anag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6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han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-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hedu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le</a:t>
            </a:r>
            <a:r>
              <a:rPr sz="2900" spc="-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ba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li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1485"/>
              </a:spcBef>
              <a:buFont typeface="Wingdings"/>
              <a:buChar char=""/>
              <a:tabLst>
                <a:tab pos="528320" algn="l"/>
              </a:tabLst>
            </a:pP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on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erne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:</a:t>
            </a:r>
            <a:endParaRPr sz="2900">
              <a:latin typeface="Arial"/>
              <a:cs typeface="Arial"/>
            </a:endParaRPr>
          </a:p>
          <a:p>
            <a:pPr marL="984885" lvl="1" indent="-514984">
              <a:lnSpc>
                <a:spcPct val="100000"/>
              </a:lnSpc>
              <a:spcBef>
                <a:spcPts val="1750"/>
              </a:spcBef>
              <a:buFont typeface="Wingdings"/>
              <a:buChar char=""/>
              <a:tabLst>
                <a:tab pos="985519" algn="l"/>
              </a:tabLst>
            </a:pP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5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urren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900">
              <a:latin typeface="Arial"/>
              <a:cs typeface="Arial"/>
            </a:endParaRPr>
          </a:p>
          <a:p>
            <a:pPr marL="984885" lvl="1" indent="-514984">
              <a:lnSpc>
                <a:spcPct val="100000"/>
              </a:lnSpc>
              <a:spcBef>
                <a:spcPts val="1750"/>
              </a:spcBef>
              <a:buFont typeface="Wingdings"/>
              <a:buChar char=""/>
              <a:tabLst>
                <a:tab pos="985519" algn="l"/>
              </a:tabLst>
            </a:pP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uen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5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ct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au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ha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ge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900">
              <a:latin typeface="Arial"/>
              <a:cs typeface="Arial"/>
            </a:endParaRPr>
          </a:p>
          <a:p>
            <a:pPr marL="984885" lvl="1" indent="-514984">
              <a:lnSpc>
                <a:spcPct val="100000"/>
              </a:lnSpc>
              <a:spcBef>
                <a:spcPts val="1725"/>
              </a:spcBef>
              <a:buFont typeface="Wingdings"/>
              <a:buChar char=""/>
              <a:tabLst>
                <a:tab pos="985519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anag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6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ua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hange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0739" y="435864"/>
            <a:ext cx="5916295" cy="649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15" dirty="0"/>
              <a:t>Cont</a:t>
            </a:r>
            <a:r>
              <a:rPr sz="4200" dirty="0"/>
              <a:t>r</a:t>
            </a:r>
            <a:r>
              <a:rPr sz="4200" spc="5" dirty="0"/>
              <a:t>o</a:t>
            </a:r>
            <a:r>
              <a:rPr sz="4200" dirty="0"/>
              <a:t>l</a:t>
            </a:r>
            <a:r>
              <a:rPr sz="4200" spc="20" dirty="0"/>
              <a:t> </a:t>
            </a:r>
            <a:r>
              <a:rPr sz="4200" spc="-10" dirty="0"/>
              <a:t>S</a:t>
            </a:r>
            <a:r>
              <a:rPr sz="4200" spc="-15" dirty="0"/>
              <a:t>c</a:t>
            </a:r>
            <a:r>
              <a:rPr sz="4200" dirty="0"/>
              <a:t>he</a:t>
            </a:r>
            <a:r>
              <a:rPr sz="4200" spc="-20" dirty="0"/>
              <a:t>d</a:t>
            </a:r>
            <a:r>
              <a:rPr sz="4200" dirty="0"/>
              <a:t>u</a:t>
            </a:r>
            <a:r>
              <a:rPr sz="4200" spc="-5" dirty="0"/>
              <a:t>l</a:t>
            </a:r>
            <a:r>
              <a:rPr sz="4200" dirty="0"/>
              <a:t>e:</a:t>
            </a:r>
            <a:r>
              <a:rPr sz="4200" spc="65" dirty="0"/>
              <a:t> </a:t>
            </a:r>
            <a:r>
              <a:rPr sz="4200" spc="-10" dirty="0"/>
              <a:t>I</a:t>
            </a:r>
            <a:r>
              <a:rPr sz="4200" spc="-15" dirty="0"/>
              <a:t>n</a:t>
            </a:r>
            <a:r>
              <a:rPr sz="4200" spc="-5" dirty="0"/>
              <a:t>p</a:t>
            </a:r>
            <a:r>
              <a:rPr sz="4200" dirty="0"/>
              <a:t>u</a:t>
            </a:r>
            <a:r>
              <a:rPr sz="4200" spc="-15" dirty="0"/>
              <a:t>t</a:t>
            </a:r>
            <a:r>
              <a:rPr sz="4200" dirty="0"/>
              <a:t>s</a:t>
            </a:r>
            <a:endParaRPr sz="42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50"/>
              </a:lnSpc>
            </a:pPr>
            <a:fld id="{81D60167-4931-47E6-BA6A-407CBD079E47}" type="slidenum">
              <a:rPr spc="-5" dirty="0"/>
              <a:t>57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2295" rIns="0" bIns="0" rtlCol="0">
            <a:spAutoFit/>
          </a:bodyPr>
          <a:lstStyle/>
          <a:p>
            <a:pPr marL="603885" indent="-514984">
              <a:lnSpc>
                <a:spcPct val="100000"/>
              </a:lnSpc>
              <a:buAutoNum type="arabicPeriod"/>
              <a:tabLst>
                <a:tab pos="604520" algn="l"/>
              </a:tabLst>
            </a:pPr>
            <a:r>
              <a:rPr dirty="0"/>
              <a:t>P</a:t>
            </a:r>
            <a:r>
              <a:rPr spc="-10" dirty="0"/>
              <a:t>ro</a:t>
            </a:r>
            <a:r>
              <a:rPr dirty="0"/>
              <a:t>j</a:t>
            </a:r>
            <a:r>
              <a:rPr spc="-10" dirty="0"/>
              <a:t>e</a:t>
            </a:r>
            <a:r>
              <a:rPr spc="-15" dirty="0"/>
              <a:t>c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M</a:t>
            </a:r>
            <a:r>
              <a:rPr spc="-10" dirty="0"/>
              <a:t>anage</a:t>
            </a:r>
            <a:r>
              <a:rPr dirty="0"/>
              <a:t>m</a:t>
            </a:r>
            <a:r>
              <a:rPr spc="-10" dirty="0"/>
              <a:t>en</a:t>
            </a:r>
            <a:r>
              <a:rPr dirty="0"/>
              <a:t>t</a:t>
            </a:r>
            <a:r>
              <a:rPr spc="-30" dirty="0"/>
              <a:t> </a:t>
            </a:r>
            <a:r>
              <a:rPr dirty="0"/>
              <a:t>Pl</a:t>
            </a:r>
            <a:r>
              <a:rPr spc="-10" dirty="0"/>
              <a:t>a</a:t>
            </a:r>
            <a:r>
              <a:rPr dirty="0"/>
              <a:t>n</a:t>
            </a:r>
          </a:p>
          <a:p>
            <a:pPr marL="603885" indent="-514984">
              <a:lnSpc>
                <a:spcPct val="100000"/>
              </a:lnSpc>
              <a:spcBef>
                <a:spcPts val="1870"/>
              </a:spcBef>
              <a:buAutoNum type="arabicPeriod"/>
              <a:tabLst>
                <a:tab pos="604520" algn="l"/>
              </a:tabLst>
            </a:pPr>
            <a:r>
              <a:rPr dirty="0"/>
              <a:t>P</a:t>
            </a:r>
            <a:r>
              <a:rPr spc="-10" dirty="0"/>
              <a:t>ro</a:t>
            </a:r>
            <a:r>
              <a:rPr dirty="0"/>
              <a:t>j</a:t>
            </a:r>
            <a:r>
              <a:rPr spc="-10" dirty="0"/>
              <a:t>e</a:t>
            </a:r>
            <a:r>
              <a:rPr spc="-15" dirty="0"/>
              <a:t>c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S</a:t>
            </a:r>
            <a:r>
              <a:rPr spc="5" dirty="0"/>
              <a:t>c</a:t>
            </a:r>
            <a:r>
              <a:rPr spc="-10" dirty="0"/>
              <a:t>hedu</a:t>
            </a:r>
            <a:r>
              <a:rPr spc="-25" dirty="0"/>
              <a:t>l</a:t>
            </a:r>
            <a:r>
              <a:rPr dirty="0"/>
              <a:t>e</a:t>
            </a:r>
          </a:p>
          <a:p>
            <a:pPr marL="600710" indent="-511809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601345" algn="l"/>
              </a:tabLst>
            </a:pPr>
            <a:r>
              <a:rPr spc="-35" dirty="0"/>
              <a:t>Wor</a:t>
            </a:r>
            <a:r>
              <a:rPr dirty="0"/>
              <a:t>k</a:t>
            </a:r>
            <a:r>
              <a:rPr spc="-20" dirty="0"/>
              <a:t> </a:t>
            </a:r>
            <a:r>
              <a:rPr dirty="0"/>
              <a:t>P</a:t>
            </a:r>
            <a:r>
              <a:rPr spc="-10" dirty="0"/>
              <a:t>er</a:t>
            </a:r>
            <a:r>
              <a:rPr spc="5" dirty="0"/>
              <a:t>f</a:t>
            </a:r>
            <a:r>
              <a:rPr spc="-10" dirty="0"/>
              <a:t>or</a:t>
            </a:r>
            <a:r>
              <a:rPr dirty="0"/>
              <a:t>m</a:t>
            </a:r>
            <a:r>
              <a:rPr spc="-10" dirty="0"/>
              <a:t>an</a:t>
            </a:r>
            <a:r>
              <a:rPr spc="5" dirty="0"/>
              <a:t>c</a:t>
            </a:r>
            <a:r>
              <a:rPr dirty="0"/>
              <a:t>e</a:t>
            </a:r>
            <a:r>
              <a:rPr spc="-40" dirty="0"/>
              <a:t> </a:t>
            </a:r>
            <a:r>
              <a:rPr spc="-15" dirty="0"/>
              <a:t>D</a:t>
            </a:r>
            <a:r>
              <a:rPr spc="-10" dirty="0"/>
              <a:t>a</a:t>
            </a:r>
            <a:r>
              <a:rPr spc="5" dirty="0"/>
              <a:t>t</a:t>
            </a:r>
            <a:r>
              <a:rPr dirty="0"/>
              <a:t>a</a:t>
            </a:r>
          </a:p>
          <a:p>
            <a:pPr marL="603885" indent="-514984">
              <a:lnSpc>
                <a:spcPct val="100000"/>
              </a:lnSpc>
              <a:spcBef>
                <a:spcPts val="1725"/>
              </a:spcBef>
              <a:buAutoNum type="arabicPeriod"/>
              <a:tabLst>
                <a:tab pos="604520" algn="l"/>
              </a:tabLst>
            </a:pPr>
            <a:r>
              <a:rPr dirty="0"/>
              <a:t>P</a:t>
            </a:r>
            <a:r>
              <a:rPr spc="-10" dirty="0"/>
              <a:t>ro</a:t>
            </a:r>
            <a:r>
              <a:rPr dirty="0"/>
              <a:t>j</a:t>
            </a:r>
            <a:r>
              <a:rPr spc="-10" dirty="0"/>
              <a:t>e</a:t>
            </a:r>
            <a:r>
              <a:rPr spc="-15" dirty="0"/>
              <a:t>c</a:t>
            </a:r>
            <a:r>
              <a:rPr dirty="0"/>
              <a:t>t</a:t>
            </a:r>
            <a:r>
              <a:rPr spc="-15" dirty="0"/>
              <a:t> C</a:t>
            </a:r>
            <a:r>
              <a:rPr spc="-10" dirty="0"/>
              <a:t>a</a:t>
            </a:r>
            <a:r>
              <a:rPr dirty="0"/>
              <a:t>l</a:t>
            </a:r>
            <a:r>
              <a:rPr spc="-10" dirty="0"/>
              <a:t>endar</a:t>
            </a:r>
            <a:r>
              <a:rPr dirty="0"/>
              <a:t>s</a:t>
            </a:r>
          </a:p>
          <a:p>
            <a:pPr marL="603885" indent="-514984">
              <a:lnSpc>
                <a:spcPct val="100000"/>
              </a:lnSpc>
              <a:spcBef>
                <a:spcPts val="1750"/>
              </a:spcBef>
              <a:buAutoNum type="arabicPeriod"/>
              <a:tabLst>
                <a:tab pos="604520" algn="l"/>
              </a:tabLst>
            </a:pPr>
            <a:r>
              <a:rPr spc="-25" dirty="0"/>
              <a:t>S</a:t>
            </a:r>
            <a:r>
              <a:rPr spc="5" dirty="0"/>
              <a:t>c</a:t>
            </a:r>
            <a:r>
              <a:rPr spc="-10" dirty="0"/>
              <a:t>hedu</a:t>
            </a:r>
            <a:r>
              <a:rPr dirty="0"/>
              <a:t>le</a:t>
            </a:r>
            <a:r>
              <a:rPr spc="-25" dirty="0"/>
              <a:t> </a:t>
            </a:r>
            <a:r>
              <a:rPr spc="-15" dirty="0"/>
              <a:t>D</a:t>
            </a:r>
            <a:r>
              <a:rPr spc="-10" dirty="0"/>
              <a:t>a</a:t>
            </a:r>
            <a:r>
              <a:rPr spc="5" dirty="0"/>
              <a:t>t</a:t>
            </a:r>
            <a:r>
              <a:rPr dirty="0"/>
              <a:t>a</a:t>
            </a:r>
          </a:p>
          <a:p>
            <a:pPr marL="603885" indent="-514984">
              <a:lnSpc>
                <a:spcPct val="100000"/>
              </a:lnSpc>
              <a:spcBef>
                <a:spcPts val="1725"/>
              </a:spcBef>
              <a:buAutoNum type="arabicPeriod"/>
              <a:tabLst>
                <a:tab pos="604520" algn="l"/>
              </a:tabLst>
            </a:pPr>
            <a:r>
              <a:rPr spc="-10" dirty="0"/>
              <a:t>Organ</a:t>
            </a:r>
            <a:r>
              <a:rPr dirty="0"/>
              <a:t>i</a:t>
            </a:r>
            <a:r>
              <a:rPr spc="5" dirty="0"/>
              <a:t>z</a:t>
            </a:r>
            <a:r>
              <a:rPr spc="-10" dirty="0"/>
              <a:t>a</a:t>
            </a:r>
            <a:r>
              <a:rPr spc="5" dirty="0"/>
              <a:t>t</a:t>
            </a:r>
            <a:r>
              <a:rPr dirty="0"/>
              <a:t>i</a:t>
            </a:r>
            <a:r>
              <a:rPr spc="-10" dirty="0"/>
              <a:t>ona</a:t>
            </a:r>
            <a:r>
              <a:rPr dirty="0"/>
              <a:t>l</a:t>
            </a:r>
            <a:r>
              <a:rPr spc="-25" dirty="0"/>
              <a:t> </a:t>
            </a:r>
            <a:r>
              <a:rPr dirty="0"/>
              <a:t>P</a:t>
            </a:r>
            <a:r>
              <a:rPr spc="-10" dirty="0"/>
              <a:t>ro</a:t>
            </a:r>
            <a:r>
              <a:rPr spc="5" dirty="0"/>
              <a:t>c</a:t>
            </a:r>
            <a:r>
              <a:rPr spc="-10" dirty="0"/>
              <a:t>e</a:t>
            </a:r>
            <a:r>
              <a:rPr spc="-15" dirty="0"/>
              <a:t>s</a:t>
            </a:r>
            <a:r>
              <a:rPr dirty="0"/>
              <a:t>s</a:t>
            </a:r>
            <a:r>
              <a:rPr spc="-175" dirty="0"/>
              <a:t> </a:t>
            </a:r>
            <a:r>
              <a:rPr dirty="0"/>
              <a:t>A</a:t>
            </a:r>
            <a:r>
              <a:rPr spc="-15" dirty="0"/>
              <a:t>s</a:t>
            </a:r>
            <a:r>
              <a:rPr spc="5" dirty="0"/>
              <a:t>s</a:t>
            </a:r>
            <a:r>
              <a:rPr spc="-10" dirty="0"/>
              <a:t>e</a:t>
            </a:r>
            <a:r>
              <a:rPr spc="5" dirty="0"/>
              <a:t>t</a:t>
            </a:r>
            <a:r>
              <a:rPr dirty="0"/>
              <a:t>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435864"/>
            <a:ext cx="6418580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15" dirty="0"/>
              <a:t>Cont</a:t>
            </a:r>
            <a:r>
              <a:rPr sz="4200" dirty="0"/>
              <a:t>r</a:t>
            </a:r>
            <a:r>
              <a:rPr sz="4200" spc="5" dirty="0"/>
              <a:t>o</a:t>
            </a:r>
            <a:r>
              <a:rPr sz="4200" dirty="0"/>
              <a:t>l</a:t>
            </a:r>
            <a:r>
              <a:rPr sz="4200" spc="20" dirty="0"/>
              <a:t> </a:t>
            </a:r>
            <a:r>
              <a:rPr sz="4200" spc="-10" dirty="0"/>
              <a:t>S</a:t>
            </a:r>
            <a:r>
              <a:rPr sz="4200" spc="-15" dirty="0"/>
              <a:t>c</a:t>
            </a:r>
            <a:r>
              <a:rPr sz="4200" dirty="0"/>
              <a:t>he</a:t>
            </a:r>
            <a:r>
              <a:rPr sz="4200" spc="-20" dirty="0"/>
              <a:t>d</a:t>
            </a:r>
            <a:r>
              <a:rPr sz="4200" dirty="0"/>
              <a:t>u</a:t>
            </a:r>
            <a:r>
              <a:rPr sz="4200" spc="-5" dirty="0"/>
              <a:t>l</a:t>
            </a:r>
            <a:r>
              <a:rPr sz="4200" dirty="0"/>
              <a:t>e:</a:t>
            </a:r>
            <a:r>
              <a:rPr sz="4200" spc="40" dirty="0"/>
              <a:t> </a:t>
            </a:r>
            <a:r>
              <a:rPr sz="4200" dirty="0"/>
              <a:t>T</a:t>
            </a:r>
            <a:r>
              <a:rPr sz="4200" spc="-15" dirty="0"/>
              <a:t> </a:t>
            </a:r>
            <a:r>
              <a:rPr sz="4200" dirty="0"/>
              <a:t>&amp;</a:t>
            </a:r>
            <a:r>
              <a:rPr sz="4200" spc="-15" dirty="0"/>
              <a:t> </a:t>
            </a:r>
            <a:r>
              <a:rPr sz="4200" dirty="0"/>
              <a:t>T</a:t>
            </a:r>
            <a:r>
              <a:rPr sz="4200" spc="10" dirty="0"/>
              <a:t> </a:t>
            </a:r>
            <a:r>
              <a:rPr sz="4200" spc="-20" dirty="0"/>
              <a:t>(</a:t>
            </a:r>
            <a:r>
              <a:rPr sz="4200" spc="-10" dirty="0"/>
              <a:t>1</a:t>
            </a:r>
            <a:r>
              <a:rPr sz="4200" dirty="0"/>
              <a:t>)</a:t>
            </a:r>
            <a:endParaRPr sz="4200"/>
          </a:p>
        </p:txBody>
      </p:sp>
      <p:sp>
        <p:nvSpPr>
          <p:cNvPr id="6" name="object 6"/>
          <p:cNvSpPr txBox="1"/>
          <p:nvPr/>
        </p:nvSpPr>
        <p:spPr>
          <a:xfrm>
            <a:off x="4558791" y="6156457"/>
            <a:ext cx="247015" cy="36385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0"/>
              </a:spcBef>
            </a:pPr>
            <a:fld id="{81D60167-4931-47E6-BA6A-407CBD079E47}" type="slidenum">
              <a:rPr sz="1400" spc="-5" dirty="0">
                <a:latin typeface="Arial"/>
                <a:cs typeface="Arial"/>
              </a:rPr>
              <a:t>58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1533652"/>
            <a:ext cx="5476240" cy="3782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buAutoNum type="arabicPeriod"/>
              <a:tabLst>
                <a:tab pos="528320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er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an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65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900">
              <a:latin typeface="Arial"/>
              <a:cs typeface="Arial"/>
            </a:endParaRPr>
          </a:p>
          <a:p>
            <a:pPr marL="923925" lvl="1" indent="-454025">
              <a:lnSpc>
                <a:spcPct val="100000"/>
              </a:lnSpc>
              <a:spcBef>
                <a:spcPts val="1630"/>
              </a:spcBef>
              <a:buFont typeface="Wingdings"/>
              <a:buChar char=""/>
              <a:tabLst>
                <a:tab pos="924560" algn="l"/>
              </a:tabLst>
            </a:pPr>
            <a:r>
              <a:rPr sz="2900" spc="-12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re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-204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na</a:t>
            </a:r>
            <a:r>
              <a:rPr sz="2900" spc="2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is</a:t>
            </a:r>
            <a:endParaRPr sz="2900">
              <a:latin typeface="Arial"/>
              <a:cs typeface="Arial"/>
            </a:endParaRPr>
          </a:p>
          <a:p>
            <a:pPr marL="923925" lvl="1" indent="-454025">
              <a:lnSpc>
                <a:spcPct val="100000"/>
              </a:lnSpc>
              <a:spcBef>
                <a:spcPts val="1750"/>
              </a:spcBef>
              <a:buFont typeface="Wingdings"/>
              <a:buChar char=""/>
              <a:tabLst>
                <a:tab pos="924560" algn="l"/>
              </a:tabLst>
            </a:pP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endParaRPr sz="2900">
              <a:latin typeface="Arial"/>
              <a:cs typeface="Arial"/>
            </a:endParaRPr>
          </a:p>
          <a:p>
            <a:pPr marL="923925" lvl="1" indent="-454025">
              <a:lnSpc>
                <a:spcPct val="100000"/>
              </a:lnSpc>
              <a:spcBef>
                <a:spcPts val="1725"/>
              </a:spcBef>
              <a:buFont typeface="Wingdings"/>
              <a:buChar char=""/>
              <a:tabLst>
                <a:tab pos="924560" algn="l"/>
              </a:tabLst>
            </a:pP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 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in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endParaRPr sz="2900">
              <a:latin typeface="Arial"/>
              <a:cs typeface="Arial"/>
            </a:endParaRPr>
          </a:p>
          <a:p>
            <a:pPr marL="923925" lvl="1" indent="-454025">
              <a:lnSpc>
                <a:spcPct val="100000"/>
              </a:lnSpc>
              <a:spcBef>
                <a:spcPts val="1750"/>
              </a:spcBef>
              <a:buFont typeface="Wingdings"/>
              <a:buChar char=""/>
              <a:tabLst>
                <a:tab pos="924560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arne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240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900" spc="-6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-4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9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2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anage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endParaRPr sz="29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1964"/>
              </a:spcBef>
              <a:buAutoNum type="arabicPeriod"/>
              <a:tabLst>
                <a:tab pos="528320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anage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ft</a:t>
            </a:r>
            <a:r>
              <a:rPr sz="2900" spc="-65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432815"/>
            <a:ext cx="6488430" cy="649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15" dirty="0"/>
              <a:t>Cont</a:t>
            </a:r>
            <a:r>
              <a:rPr sz="4200" dirty="0"/>
              <a:t>r</a:t>
            </a:r>
            <a:r>
              <a:rPr sz="4200" spc="5" dirty="0"/>
              <a:t>o</a:t>
            </a:r>
            <a:r>
              <a:rPr sz="4200" dirty="0"/>
              <a:t>l</a:t>
            </a:r>
            <a:r>
              <a:rPr sz="4200" spc="20" dirty="0"/>
              <a:t> </a:t>
            </a:r>
            <a:r>
              <a:rPr sz="4200" spc="-10" dirty="0"/>
              <a:t>S</a:t>
            </a:r>
            <a:r>
              <a:rPr sz="4200" spc="-15" dirty="0"/>
              <a:t>c</a:t>
            </a:r>
            <a:r>
              <a:rPr sz="4200" dirty="0"/>
              <a:t>he</a:t>
            </a:r>
            <a:r>
              <a:rPr sz="4200" spc="-20" dirty="0"/>
              <a:t>d</a:t>
            </a:r>
            <a:r>
              <a:rPr sz="4200" dirty="0"/>
              <a:t>u</a:t>
            </a:r>
            <a:r>
              <a:rPr sz="4200" spc="-5" dirty="0"/>
              <a:t>l</a:t>
            </a:r>
            <a:r>
              <a:rPr sz="4200" dirty="0"/>
              <a:t>e:</a:t>
            </a:r>
            <a:r>
              <a:rPr sz="4200" spc="40" dirty="0"/>
              <a:t> </a:t>
            </a:r>
            <a:r>
              <a:rPr sz="4200" dirty="0"/>
              <a:t>T</a:t>
            </a:r>
            <a:r>
              <a:rPr sz="4200" spc="-15" dirty="0"/>
              <a:t> </a:t>
            </a:r>
            <a:r>
              <a:rPr sz="4200" dirty="0"/>
              <a:t>&amp;</a:t>
            </a:r>
            <a:r>
              <a:rPr sz="4200" spc="-15" dirty="0"/>
              <a:t> </a:t>
            </a:r>
            <a:r>
              <a:rPr sz="4200" dirty="0"/>
              <a:t>T</a:t>
            </a:r>
            <a:r>
              <a:rPr sz="4200" spc="10" dirty="0"/>
              <a:t> </a:t>
            </a:r>
            <a:r>
              <a:rPr sz="4200" spc="-20" dirty="0"/>
              <a:t>(</a:t>
            </a:r>
            <a:r>
              <a:rPr sz="4200" dirty="0"/>
              <a:t>2)</a:t>
            </a:r>
            <a:endParaRPr sz="4200"/>
          </a:p>
        </p:txBody>
      </p:sp>
      <p:sp>
        <p:nvSpPr>
          <p:cNvPr id="6" name="object 6"/>
          <p:cNvSpPr txBox="1"/>
          <p:nvPr/>
        </p:nvSpPr>
        <p:spPr>
          <a:xfrm>
            <a:off x="4558791" y="6156457"/>
            <a:ext cx="247015" cy="36385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00"/>
              </a:spcBef>
            </a:pPr>
            <a:fld id="{81D60167-4931-47E6-BA6A-407CBD079E47}" type="slidenum">
              <a:rPr sz="1400" spc="-5" dirty="0">
                <a:latin typeface="Arial"/>
                <a:cs typeface="Arial"/>
              </a:rPr>
              <a:t>59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1698244"/>
            <a:ext cx="6176010" cy="39928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buAutoNum type="arabicPeriod" startAt="3"/>
              <a:tabLst>
                <a:tab pos="528320" algn="l"/>
              </a:tabLst>
            </a:pP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our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5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Op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imi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z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-8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36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hn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qu</a:t>
            </a:r>
            <a:r>
              <a:rPr sz="2900" spc="-6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10101"/>
              </a:buClr>
              <a:buFont typeface="Arial"/>
              <a:buAutoNum type="arabicPeriod" startAt="3"/>
            </a:pPr>
            <a:endParaRPr sz="3050">
              <a:latin typeface="Times New Roman"/>
              <a:cs typeface="Times New Roman"/>
            </a:endParaRPr>
          </a:p>
          <a:p>
            <a:pPr marL="527685" indent="-514984">
              <a:lnSpc>
                <a:spcPct val="100000"/>
              </a:lnSpc>
              <a:buAutoNum type="arabicPeriod" startAt="3"/>
              <a:tabLst>
                <a:tab pos="528320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ode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900" spc="-1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36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spc="-6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35" dirty="0">
                <a:solidFill>
                  <a:srgbClr val="010101"/>
                </a:solidFill>
                <a:latin typeface="Arial"/>
                <a:cs typeface="Arial"/>
              </a:rPr>
              <a:t>que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10101"/>
              </a:buClr>
              <a:buFont typeface="Arial"/>
              <a:buAutoNum type="arabicPeriod" startAt="3"/>
            </a:pPr>
            <a:endParaRPr sz="3000">
              <a:latin typeface="Times New Roman"/>
              <a:cs typeface="Times New Roman"/>
            </a:endParaRPr>
          </a:p>
          <a:p>
            <a:pPr marL="527685" indent="-514984">
              <a:lnSpc>
                <a:spcPct val="100000"/>
              </a:lnSpc>
              <a:buAutoNum type="arabicPeriod" startAt="3"/>
              <a:tabLst>
                <a:tab pos="528320" algn="l"/>
              </a:tabLst>
            </a:pP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Lead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900" spc="-4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10101"/>
              </a:buClr>
              <a:buFont typeface="Arial"/>
              <a:buAutoNum type="arabicPeriod" startAt="3"/>
            </a:pPr>
            <a:endParaRPr sz="3000">
              <a:latin typeface="Times New Roman"/>
              <a:cs typeface="Times New Roman"/>
            </a:endParaRPr>
          </a:p>
          <a:p>
            <a:pPr marL="527685" indent="-514984">
              <a:lnSpc>
                <a:spcPct val="100000"/>
              </a:lnSpc>
              <a:buAutoNum type="arabicPeriod" startAt="3"/>
              <a:tabLst>
                <a:tab pos="528320" algn="l"/>
              </a:tabLst>
            </a:pP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hedu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le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pre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10101"/>
              </a:buClr>
              <a:buFont typeface="Arial"/>
              <a:buAutoNum type="arabicPeriod" startAt="3"/>
            </a:pPr>
            <a:endParaRPr sz="3000">
              <a:latin typeface="Times New Roman"/>
              <a:cs typeface="Times New Roman"/>
            </a:endParaRPr>
          </a:p>
          <a:p>
            <a:pPr marL="527685" indent="-514984">
              <a:lnSpc>
                <a:spcPct val="100000"/>
              </a:lnSpc>
              <a:buAutoNum type="arabicPeriod" startAt="3"/>
              <a:tabLst>
                <a:tab pos="528320" algn="l"/>
              </a:tabLst>
            </a:pP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hedu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900" spc="-9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409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85" dirty="0">
                <a:solidFill>
                  <a:srgbClr val="010101"/>
                </a:solidFill>
                <a:latin typeface="Arial"/>
                <a:cs typeface="Arial"/>
              </a:rPr>
              <a:t>oo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0739" y="770128"/>
            <a:ext cx="771652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/>
              <a:t>6</a:t>
            </a:r>
            <a:r>
              <a:rPr sz="4400" spc="-15" dirty="0"/>
              <a:t>.</a:t>
            </a:r>
            <a:r>
              <a:rPr sz="4400" spc="-5" dirty="0"/>
              <a:t>1</a:t>
            </a:r>
            <a:r>
              <a:rPr sz="4400" spc="10" dirty="0"/>
              <a:t> </a:t>
            </a:r>
            <a:r>
              <a:rPr sz="4400" spc="-5" dirty="0"/>
              <a:t>P</a:t>
            </a:r>
            <a:r>
              <a:rPr sz="4400" spc="-15" dirty="0"/>
              <a:t>la</a:t>
            </a:r>
            <a:r>
              <a:rPr sz="4400" spc="-5" dirty="0"/>
              <a:t>n</a:t>
            </a:r>
            <a:r>
              <a:rPr sz="4400" dirty="0"/>
              <a:t> </a:t>
            </a:r>
            <a:r>
              <a:rPr sz="4400" spc="-5" dirty="0"/>
              <a:t>S</a:t>
            </a:r>
            <a:r>
              <a:rPr sz="4400" spc="-10" dirty="0"/>
              <a:t>c</a:t>
            </a:r>
            <a:r>
              <a:rPr sz="4400" spc="-5" dirty="0"/>
              <a:t>h</a:t>
            </a:r>
            <a:r>
              <a:rPr sz="4400" spc="-20" dirty="0"/>
              <a:t>e</a:t>
            </a:r>
            <a:r>
              <a:rPr sz="4400" spc="-10" dirty="0"/>
              <a:t>d</a:t>
            </a:r>
            <a:r>
              <a:rPr sz="4400" dirty="0"/>
              <a:t>u</a:t>
            </a:r>
            <a:r>
              <a:rPr sz="4400" spc="-15" dirty="0"/>
              <a:t>l</a:t>
            </a:r>
            <a:r>
              <a:rPr sz="4400" spc="-5" dirty="0"/>
              <a:t>e </a:t>
            </a:r>
            <a:r>
              <a:rPr sz="4400" spc="0" dirty="0"/>
              <a:t>M</a:t>
            </a:r>
            <a:r>
              <a:rPr sz="4400" spc="-15" dirty="0"/>
              <a:t>an</a:t>
            </a:r>
            <a:r>
              <a:rPr sz="4400" dirty="0"/>
              <a:t>a</a:t>
            </a:r>
            <a:r>
              <a:rPr sz="4400" spc="-15" dirty="0"/>
              <a:t>g</a:t>
            </a:r>
            <a:r>
              <a:rPr sz="4400" spc="-20" dirty="0"/>
              <a:t>e</a:t>
            </a:r>
            <a:r>
              <a:rPr sz="4400" spc="-10" dirty="0"/>
              <a:t>m</a:t>
            </a:r>
            <a:r>
              <a:rPr sz="4400" spc="-20" dirty="0"/>
              <a:t>e</a:t>
            </a:r>
            <a:r>
              <a:rPr sz="4400" spc="0" dirty="0"/>
              <a:t>n</a:t>
            </a:r>
            <a:r>
              <a:rPr sz="4400" spc="-5" dirty="0"/>
              <a:t>t</a:t>
            </a:r>
            <a:endParaRPr sz="44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688340" y="1559996"/>
            <a:ext cx="7520305" cy="431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>
              <a:lnSpc>
                <a:spcPct val="149400"/>
              </a:lnSpc>
              <a:buClr>
                <a:srgbClr val="503D1A"/>
              </a:buClr>
              <a:buFont typeface="Wingdings"/>
              <a:buChar char=""/>
              <a:tabLst>
                <a:tab pos="244475" algn="l"/>
              </a:tabLst>
            </a:pPr>
            <a:r>
              <a:rPr sz="2700" spc="-3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700" spc="1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700" spc="-1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b</a:t>
            </a:r>
            <a:r>
              <a:rPr sz="2700" spc="-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700" spc="-3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700" spc="1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7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700" spc="-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700" spc="-1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7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po</a:t>
            </a:r>
            <a:r>
              <a:rPr sz="2700" spc="-5" dirty="0">
                <a:solidFill>
                  <a:srgbClr val="010101"/>
                </a:solidFill>
                <a:latin typeface="Arial"/>
                <a:cs typeface="Arial"/>
              </a:rPr>
              <a:t>li</a:t>
            </a:r>
            <a:r>
              <a:rPr sz="2700" spc="10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7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700" spc="1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70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27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700" spc="-10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ure</a:t>
            </a:r>
            <a:r>
              <a:rPr sz="2700" spc="1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700" dirty="0">
                <a:solidFill>
                  <a:srgbClr val="010101"/>
                </a:solidFill>
                <a:latin typeface="Arial"/>
                <a:cs typeface="Arial"/>
              </a:rPr>
              <a:t>,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 a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nd d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700" spc="10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700" spc="-2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700" spc="-1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700" spc="-1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700" spc="-3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on</a:t>
            </a:r>
            <a:r>
              <a:rPr sz="2700" spc="3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700" spc="-1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70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700" spc="-3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700" spc="-3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ng,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 d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700" spc="-35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700" spc="-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700" spc="-3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ng,</a:t>
            </a:r>
            <a:r>
              <a:rPr sz="2700" dirty="0">
                <a:solidFill>
                  <a:srgbClr val="010101"/>
                </a:solidFill>
                <a:latin typeface="Arial"/>
                <a:cs typeface="Arial"/>
              </a:rPr>
              <a:t> m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700" spc="-3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g, e</a:t>
            </a:r>
            <a:r>
              <a:rPr sz="2700" spc="-35" dirty="0">
                <a:solidFill>
                  <a:srgbClr val="010101"/>
                </a:solidFill>
                <a:latin typeface="Arial"/>
                <a:cs typeface="Arial"/>
              </a:rPr>
              <a:t>x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700" spc="10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700" spc="-1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7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g,</a:t>
            </a:r>
            <a:r>
              <a:rPr sz="27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d</a:t>
            </a:r>
            <a:r>
              <a:rPr sz="27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700" spc="10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700" spc="-1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ro</a:t>
            </a:r>
            <a:r>
              <a:rPr sz="2700" spc="-5" dirty="0">
                <a:solidFill>
                  <a:srgbClr val="010101"/>
                </a:solidFill>
                <a:latin typeface="Arial"/>
                <a:cs typeface="Arial"/>
              </a:rPr>
              <a:t>ll</a:t>
            </a:r>
            <a:r>
              <a:rPr sz="2700" spc="-3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ng</a:t>
            </a:r>
            <a:r>
              <a:rPr sz="2700" spc="-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700" spc="-4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70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ro</a:t>
            </a:r>
            <a:r>
              <a:rPr sz="2700" spc="-5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700" spc="10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700" dirty="0">
                <a:solidFill>
                  <a:srgbClr val="010101"/>
                </a:solidFill>
                <a:latin typeface="Arial"/>
                <a:cs typeface="Arial"/>
              </a:rPr>
              <a:t>t </a:t>
            </a:r>
            <a:r>
              <a:rPr sz="2700" spc="-1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700" spc="10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du</a:t>
            </a:r>
            <a:r>
              <a:rPr sz="2700" spc="-3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e.</a:t>
            </a:r>
            <a:endParaRPr sz="2700">
              <a:latin typeface="Arial"/>
              <a:cs typeface="Arial"/>
            </a:endParaRPr>
          </a:p>
          <a:p>
            <a:pPr marL="241300" marR="574675" indent="-228600">
              <a:lnSpc>
                <a:spcPct val="150000"/>
              </a:lnSpc>
              <a:spcBef>
                <a:spcPts val="10"/>
              </a:spcBef>
              <a:buClr>
                <a:srgbClr val="503D1A"/>
              </a:buClr>
              <a:buFont typeface="Wingdings"/>
              <a:buChar char=""/>
              <a:tabLst>
                <a:tab pos="241300" algn="l"/>
              </a:tabLst>
            </a:pPr>
            <a:r>
              <a:rPr sz="2700" spc="-2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he</a:t>
            </a:r>
            <a:r>
              <a:rPr sz="27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010101"/>
                </a:solidFill>
                <a:latin typeface="Arial"/>
                <a:cs typeface="Arial"/>
              </a:rPr>
              <a:t>k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ey</a:t>
            </a:r>
            <a:r>
              <a:rPr sz="27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b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700" spc="-1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7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7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700" spc="-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700" spc="-3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s </a:t>
            </a:r>
            <a:r>
              <a:rPr sz="2700" spc="-4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700" spc="-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pr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700" spc="-35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7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de</a:t>
            </a:r>
            <a:r>
              <a:rPr sz="27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7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dan</a:t>
            </a:r>
            <a:r>
              <a:rPr sz="2700" spc="10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7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d d</a:t>
            </a:r>
            <a:r>
              <a:rPr sz="27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700" spc="10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700" spc="-1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7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7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700" spc="-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how</a:t>
            </a:r>
            <a:r>
              <a:rPr sz="27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700" spc="-4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he</a:t>
            </a:r>
            <a:r>
              <a:rPr sz="27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ro</a:t>
            </a:r>
            <a:r>
              <a:rPr sz="2700" spc="-5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700" spc="10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7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7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700" spc="1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700" spc="-10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du</a:t>
            </a:r>
            <a:r>
              <a:rPr sz="2700" spc="-3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700" spc="-1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700" spc="-15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700" spc="-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700" spc="-3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7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700" spc="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b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700" dirty="0">
                <a:solidFill>
                  <a:srgbClr val="010101"/>
                </a:solidFill>
                <a:latin typeface="Arial"/>
                <a:cs typeface="Arial"/>
              </a:rPr>
              <a:t> m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700" spc="-20" dirty="0">
                <a:solidFill>
                  <a:srgbClr val="010101"/>
                </a:solidFill>
                <a:latin typeface="Arial"/>
                <a:cs typeface="Arial"/>
              </a:rPr>
              <a:t>ag</a:t>
            </a:r>
            <a:r>
              <a:rPr sz="2700" spc="5" dirty="0">
                <a:solidFill>
                  <a:srgbClr val="010101"/>
                </a:solidFill>
                <a:latin typeface="Arial"/>
                <a:cs typeface="Arial"/>
              </a:rPr>
              <a:t>ed.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407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4200" spc="-15" dirty="0"/>
              <a:t>Cont</a:t>
            </a:r>
            <a:r>
              <a:rPr sz="4200" dirty="0"/>
              <a:t>r</a:t>
            </a:r>
            <a:r>
              <a:rPr sz="4200" spc="-15" dirty="0"/>
              <a:t>o</a:t>
            </a:r>
            <a:r>
              <a:rPr sz="4200" dirty="0"/>
              <a:t>l</a:t>
            </a:r>
            <a:r>
              <a:rPr sz="4200" spc="20" dirty="0"/>
              <a:t> </a:t>
            </a:r>
            <a:r>
              <a:rPr sz="4200" spc="-10" dirty="0"/>
              <a:t>S</a:t>
            </a:r>
            <a:r>
              <a:rPr sz="4200" spc="-15" dirty="0"/>
              <a:t>c</a:t>
            </a:r>
            <a:r>
              <a:rPr sz="4200" dirty="0"/>
              <a:t>he</a:t>
            </a:r>
            <a:r>
              <a:rPr sz="4200" spc="-20" dirty="0"/>
              <a:t>d</a:t>
            </a:r>
            <a:r>
              <a:rPr sz="4200" dirty="0"/>
              <a:t>u</a:t>
            </a:r>
            <a:r>
              <a:rPr sz="4200" spc="-5" dirty="0"/>
              <a:t>l</a:t>
            </a:r>
            <a:r>
              <a:rPr sz="4200" dirty="0"/>
              <a:t>e:</a:t>
            </a:r>
            <a:r>
              <a:rPr sz="4200" spc="65" dirty="0"/>
              <a:t> </a:t>
            </a:r>
            <a:r>
              <a:rPr sz="4200" spc="-35" dirty="0"/>
              <a:t>O</a:t>
            </a:r>
            <a:r>
              <a:rPr sz="4200" dirty="0"/>
              <a:t>u</a:t>
            </a:r>
            <a:r>
              <a:rPr sz="4200" spc="-15" dirty="0"/>
              <a:t>t</a:t>
            </a:r>
            <a:r>
              <a:rPr sz="4200" spc="-5" dirty="0"/>
              <a:t>p</a:t>
            </a:r>
            <a:r>
              <a:rPr sz="4200" dirty="0"/>
              <a:t>u</a:t>
            </a:r>
            <a:r>
              <a:rPr sz="4200" spc="-35" dirty="0"/>
              <a:t>t</a:t>
            </a:r>
            <a:r>
              <a:rPr sz="4200" dirty="0"/>
              <a:t>s</a:t>
            </a:r>
            <a:endParaRPr sz="4200"/>
          </a:p>
        </p:txBody>
      </p:sp>
      <p:sp>
        <p:nvSpPr>
          <p:cNvPr id="6" name="object 6"/>
          <p:cNvSpPr txBox="1"/>
          <p:nvPr/>
        </p:nvSpPr>
        <p:spPr>
          <a:xfrm>
            <a:off x="4571491" y="6305809"/>
            <a:ext cx="221615" cy="20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0"/>
              </a:lnSpc>
            </a:pPr>
            <a:r>
              <a:rPr sz="1400" spc="-15" dirty="0">
                <a:latin typeface="Arial"/>
                <a:cs typeface="Arial"/>
              </a:rPr>
              <a:t>5</a:t>
            </a:r>
            <a:r>
              <a:rPr sz="1400" spc="-5" dirty="0"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buAutoNum type="arabicPeriod"/>
              <a:tabLst>
                <a:tab pos="528320" algn="l"/>
              </a:tabLst>
            </a:pPr>
            <a:r>
              <a:rPr spc="-35" dirty="0"/>
              <a:t>Wor</a:t>
            </a:r>
            <a:r>
              <a:rPr dirty="0"/>
              <a:t>k</a:t>
            </a:r>
            <a:r>
              <a:rPr spc="-20" dirty="0"/>
              <a:t> </a:t>
            </a:r>
            <a:r>
              <a:rPr dirty="0"/>
              <a:t>P</a:t>
            </a:r>
            <a:r>
              <a:rPr spc="-10" dirty="0"/>
              <a:t>er</a:t>
            </a:r>
            <a:r>
              <a:rPr spc="5" dirty="0"/>
              <a:t>f</a:t>
            </a:r>
            <a:r>
              <a:rPr spc="-10" dirty="0"/>
              <a:t>or</a:t>
            </a:r>
            <a:r>
              <a:rPr dirty="0"/>
              <a:t>m</a:t>
            </a:r>
            <a:r>
              <a:rPr spc="-10" dirty="0"/>
              <a:t>an</a:t>
            </a:r>
            <a:r>
              <a:rPr spc="5" dirty="0"/>
              <a:t>c</a:t>
            </a:r>
            <a:r>
              <a:rPr dirty="0"/>
              <a:t>e</a:t>
            </a:r>
            <a:r>
              <a:rPr spc="-60" dirty="0"/>
              <a:t> </a:t>
            </a:r>
            <a:r>
              <a:rPr spc="5" dirty="0"/>
              <a:t>I</a:t>
            </a:r>
            <a:r>
              <a:rPr spc="-10" dirty="0"/>
              <a:t>n</a:t>
            </a:r>
            <a:r>
              <a:rPr spc="5" dirty="0"/>
              <a:t>f</a:t>
            </a:r>
            <a:r>
              <a:rPr spc="-10" dirty="0"/>
              <a:t>or</a:t>
            </a:r>
            <a:r>
              <a:rPr dirty="0"/>
              <a:t>m</a:t>
            </a:r>
            <a:r>
              <a:rPr spc="-10" dirty="0"/>
              <a:t>a</a:t>
            </a:r>
            <a:r>
              <a:rPr spc="5" dirty="0"/>
              <a:t>t</a:t>
            </a:r>
            <a:r>
              <a:rPr dirty="0"/>
              <a:t>i</a:t>
            </a:r>
            <a:r>
              <a:rPr spc="-10" dirty="0"/>
              <a:t>o</a:t>
            </a:r>
            <a:r>
              <a:rPr dirty="0"/>
              <a:t>n</a:t>
            </a:r>
          </a:p>
          <a:p>
            <a:pPr marL="527685" indent="-514984">
              <a:lnSpc>
                <a:spcPct val="100000"/>
              </a:lnSpc>
              <a:spcBef>
                <a:spcPts val="645"/>
              </a:spcBef>
              <a:buAutoNum type="arabicPeriod"/>
              <a:tabLst>
                <a:tab pos="528320" algn="l"/>
              </a:tabLst>
            </a:pPr>
            <a:r>
              <a:rPr dirty="0"/>
              <a:t>S</a:t>
            </a:r>
            <a:r>
              <a:rPr spc="5" dirty="0"/>
              <a:t>c</a:t>
            </a:r>
            <a:r>
              <a:rPr spc="-10" dirty="0"/>
              <a:t>hedu</a:t>
            </a:r>
            <a:r>
              <a:rPr dirty="0"/>
              <a:t>le</a:t>
            </a:r>
            <a:r>
              <a:rPr spc="-20" dirty="0"/>
              <a:t> </a:t>
            </a:r>
            <a:r>
              <a:rPr spc="-5" dirty="0"/>
              <a:t>F</a:t>
            </a:r>
            <a:r>
              <a:rPr spc="-10" dirty="0"/>
              <a:t>ore</a:t>
            </a:r>
            <a:r>
              <a:rPr spc="5" dirty="0"/>
              <a:t>c</a:t>
            </a:r>
            <a:r>
              <a:rPr spc="-10" dirty="0"/>
              <a:t>a</a:t>
            </a:r>
            <a:r>
              <a:rPr spc="5" dirty="0"/>
              <a:t>s</a:t>
            </a:r>
            <a:r>
              <a:rPr spc="-15" dirty="0"/>
              <a:t>t</a:t>
            </a:r>
            <a:r>
              <a:rPr dirty="0"/>
              <a:t>s</a:t>
            </a:r>
          </a:p>
          <a:p>
            <a:pPr marL="527685" indent="-514984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528320" algn="l"/>
              </a:tabLst>
            </a:pPr>
            <a:r>
              <a:rPr spc="-15" dirty="0"/>
              <a:t>C</a:t>
            </a:r>
            <a:r>
              <a:rPr spc="-10" dirty="0"/>
              <a:t>hang</a:t>
            </a:r>
            <a:r>
              <a:rPr dirty="0"/>
              <a:t>e</a:t>
            </a:r>
            <a:r>
              <a:rPr spc="-35" dirty="0"/>
              <a:t> </a:t>
            </a:r>
            <a:r>
              <a:rPr spc="5" dirty="0"/>
              <a:t>R</a:t>
            </a:r>
            <a:r>
              <a:rPr spc="-10" dirty="0"/>
              <a:t>eque</a:t>
            </a:r>
            <a:r>
              <a:rPr spc="5" dirty="0"/>
              <a:t>st</a:t>
            </a:r>
            <a:r>
              <a:rPr dirty="0"/>
              <a:t>s</a:t>
            </a:r>
          </a:p>
          <a:p>
            <a:pPr marL="527685" indent="-514984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528320" algn="l"/>
              </a:tabLst>
            </a:pPr>
            <a:r>
              <a:rPr dirty="0"/>
              <a:t>P</a:t>
            </a:r>
            <a:r>
              <a:rPr spc="-10" dirty="0"/>
              <a:t>ro</a:t>
            </a:r>
            <a:r>
              <a:rPr dirty="0"/>
              <a:t>j</a:t>
            </a:r>
            <a:r>
              <a:rPr spc="-10" dirty="0"/>
              <a:t>e</a:t>
            </a:r>
            <a:r>
              <a:rPr spc="5" dirty="0"/>
              <a:t>c</a:t>
            </a:r>
            <a:r>
              <a:rPr dirty="0"/>
              <a:t>t</a:t>
            </a:r>
            <a:r>
              <a:rPr spc="-10" dirty="0"/>
              <a:t> </a:t>
            </a:r>
            <a:r>
              <a:rPr dirty="0"/>
              <a:t>M</a:t>
            </a:r>
            <a:r>
              <a:rPr spc="-10" dirty="0"/>
              <a:t>anage</a:t>
            </a:r>
            <a:r>
              <a:rPr dirty="0"/>
              <a:t>m</a:t>
            </a:r>
            <a:r>
              <a:rPr spc="-10" dirty="0"/>
              <a:t>en</a:t>
            </a:r>
            <a:r>
              <a:rPr dirty="0"/>
              <a:t>t</a:t>
            </a:r>
            <a:r>
              <a:rPr spc="-30" dirty="0"/>
              <a:t> </a:t>
            </a:r>
            <a:r>
              <a:rPr dirty="0"/>
              <a:t>Pl</a:t>
            </a:r>
            <a:r>
              <a:rPr spc="-10" dirty="0"/>
              <a:t>a</a:t>
            </a:r>
            <a:r>
              <a:rPr dirty="0"/>
              <a:t>n</a:t>
            </a:r>
            <a:r>
              <a:rPr spc="-10" dirty="0"/>
              <a:t> </a:t>
            </a:r>
            <a:r>
              <a:rPr spc="-15" dirty="0"/>
              <a:t>U</a:t>
            </a:r>
            <a:r>
              <a:rPr spc="-10" dirty="0"/>
              <a:t>pda</a:t>
            </a:r>
            <a:r>
              <a:rPr spc="5" dirty="0"/>
              <a:t>t</a:t>
            </a:r>
            <a:r>
              <a:rPr dirty="0"/>
              <a:t>e</a:t>
            </a:r>
          </a:p>
          <a:p>
            <a:pPr marL="984885" lvl="1" indent="-514984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985519" algn="l"/>
              </a:tabLst>
            </a:pP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hedu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le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ba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endParaRPr sz="2900">
              <a:latin typeface="Arial"/>
              <a:cs typeface="Arial"/>
            </a:endParaRPr>
          </a:p>
          <a:p>
            <a:pPr marL="984885" lvl="1" indent="-514984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985519" algn="l"/>
              </a:tabLst>
            </a:pP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hedu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le</a:t>
            </a:r>
            <a:r>
              <a:rPr sz="2900" spc="-2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an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ge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3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Pl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endParaRPr sz="2900">
              <a:latin typeface="Arial"/>
              <a:cs typeface="Arial"/>
            </a:endParaRPr>
          </a:p>
          <a:p>
            <a:pPr marL="984885" lvl="1" indent="-514984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985519" algn="l"/>
              </a:tabLst>
            </a:pP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ba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endParaRPr sz="29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528320" algn="l"/>
              </a:tabLst>
            </a:pPr>
            <a:r>
              <a:rPr dirty="0"/>
              <a:t>P</a:t>
            </a:r>
            <a:r>
              <a:rPr spc="-10" dirty="0"/>
              <a:t>ro</a:t>
            </a:r>
            <a:r>
              <a:rPr dirty="0"/>
              <a:t>j</a:t>
            </a:r>
            <a:r>
              <a:rPr spc="-10" dirty="0"/>
              <a:t>e</a:t>
            </a:r>
            <a:r>
              <a:rPr spc="-15" dirty="0"/>
              <a:t>c</a:t>
            </a:r>
            <a:r>
              <a:rPr dirty="0"/>
              <a:t>t</a:t>
            </a:r>
            <a:r>
              <a:rPr spc="-15" dirty="0"/>
              <a:t> D</a:t>
            </a:r>
            <a:r>
              <a:rPr spc="-10" dirty="0"/>
              <a:t>o</a:t>
            </a:r>
            <a:r>
              <a:rPr spc="5" dirty="0"/>
              <a:t>c</a:t>
            </a:r>
            <a:r>
              <a:rPr spc="-10" dirty="0"/>
              <a:t>u</a:t>
            </a:r>
            <a:r>
              <a:rPr spc="-25" dirty="0"/>
              <a:t>m</a:t>
            </a:r>
            <a:r>
              <a:rPr spc="-10" dirty="0"/>
              <a:t>en</a:t>
            </a:r>
            <a:r>
              <a:rPr dirty="0"/>
              <a:t>t</a:t>
            </a:r>
            <a:r>
              <a:rPr spc="-35" dirty="0"/>
              <a:t> </a:t>
            </a:r>
            <a:r>
              <a:rPr spc="-15" dirty="0"/>
              <a:t>U</a:t>
            </a:r>
            <a:r>
              <a:rPr spc="-10" dirty="0"/>
              <a:t>pda</a:t>
            </a:r>
            <a:r>
              <a:rPr spc="5" dirty="0"/>
              <a:t>t</a:t>
            </a:r>
            <a:r>
              <a:rPr spc="-10" dirty="0"/>
              <a:t>e</a:t>
            </a:r>
            <a:r>
              <a:rPr dirty="0"/>
              <a:t>s</a:t>
            </a:r>
          </a:p>
          <a:p>
            <a:pPr marL="527685" indent="-514984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528320" algn="l"/>
              </a:tabLst>
            </a:pPr>
            <a:r>
              <a:rPr spc="-10" dirty="0"/>
              <a:t>Organ</a:t>
            </a:r>
            <a:r>
              <a:rPr dirty="0"/>
              <a:t>i</a:t>
            </a:r>
            <a:r>
              <a:rPr spc="5" dirty="0"/>
              <a:t>z</a:t>
            </a:r>
            <a:r>
              <a:rPr spc="-10" dirty="0"/>
              <a:t>a</a:t>
            </a:r>
            <a:r>
              <a:rPr spc="5" dirty="0"/>
              <a:t>t</a:t>
            </a:r>
            <a:r>
              <a:rPr dirty="0"/>
              <a:t>i</a:t>
            </a:r>
            <a:r>
              <a:rPr spc="-10" dirty="0"/>
              <a:t>ona</a:t>
            </a:r>
            <a:r>
              <a:rPr dirty="0"/>
              <a:t>l</a:t>
            </a:r>
            <a:r>
              <a:rPr spc="-25" dirty="0"/>
              <a:t> </a:t>
            </a:r>
            <a:r>
              <a:rPr dirty="0"/>
              <a:t>P</a:t>
            </a:r>
            <a:r>
              <a:rPr spc="-10" dirty="0"/>
              <a:t>ro</a:t>
            </a:r>
            <a:r>
              <a:rPr spc="5" dirty="0"/>
              <a:t>c</a:t>
            </a:r>
            <a:r>
              <a:rPr spc="-10" dirty="0"/>
              <a:t>e</a:t>
            </a:r>
            <a:r>
              <a:rPr spc="-15" dirty="0"/>
              <a:t>s</a:t>
            </a:r>
            <a:r>
              <a:rPr dirty="0"/>
              <a:t>s</a:t>
            </a:r>
            <a:r>
              <a:rPr spc="-175" dirty="0"/>
              <a:t> </a:t>
            </a:r>
            <a:r>
              <a:rPr dirty="0"/>
              <a:t>A</a:t>
            </a:r>
            <a:r>
              <a:rPr spc="-15" dirty="0"/>
              <a:t>s</a:t>
            </a:r>
            <a:r>
              <a:rPr spc="5" dirty="0"/>
              <a:t>s</a:t>
            </a:r>
            <a:r>
              <a:rPr spc="-10" dirty="0"/>
              <a:t>e</a:t>
            </a:r>
            <a:r>
              <a:rPr spc="-15" dirty="0"/>
              <a:t>t</a:t>
            </a:r>
            <a:r>
              <a:rPr dirty="0"/>
              <a:t>s</a:t>
            </a:r>
            <a:r>
              <a:rPr spc="-10" dirty="0"/>
              <a:t> </a:t>
            </a:r>
            <a:r>
              <a:rPr spc="-15" dirty="0"/>
              <a:t>U</a:t>
            </a:r>
            <a:r>
              <a:rPr spc="10" dirty="0"/>
              <a:t>p</a:t>
            </a:r>
            <a:r>
              <a:rPr spc="-10" dirty="0"/>
              <a:t>da</a:t>
            </a:r>
            <a:r>
              <a:rPr spc="5" dirty="0"/>
              <a:t>t</a:t>
            </a:r>
            <a:r>
              <a:rPr spc="-10" dirty="0"/>
              <a:t>e</a:t>
            </a:r>
            <a:r>
              <a:rPr dirty="0"/>
              <a:t>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52415" y="4980432"/>
            <a:ext cx="3910584" cy="1167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500">
              <a:lnSpc>
                <a:spcPct val="100000"/>
              </a:lnSpc>
            </a:pPr>
            <a:r>
              <a:rPr spc="-10" dirty="0"/>
              <a:t>Qu</a:t>
            </a:r>
            <a:r>
              <a:rPr spc="-15" dirty="0"/>
              <a:t>i</a:t>
            </a:r>
            <a:r>
              <a:rPr spc="-5" dirty="0"/>
              <a:t>z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10"/>
              </a:lnSpc>
            </a:pPr>
            <a:fld id="{81D60167-4931-47E6-BA6A-407CBD079E47}" type="slidenum">
              <a:rPr spc="-5" dirty="0"/>
              <a:t>61</a:t>
            </a:fld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40739" y="1228852"/>
            <a:ext cx="6795770" cy="3773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All</a:t>
            </a:r>
            <a:r>
              <a:rPr sz="2900" spc="-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900" spc="-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ll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-65" dirty="0">
                <a:solidFill>
                  <a:srgbClr val="010101"/>
                </a:solidFill>
                <a:latin typeface="Arial"/>
                <a:cs typeface="Arial"/>
              </a:rPr>
              <a:t>w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6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900" spc="-2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on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ro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lli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g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hedu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le</a:t>
            </a:r>
            <a:r>
              <a:rPr sz="2900" spc="-45" dirty="0">
                <a:solidFill>
                  <a:srgbClr val="010101"/>
                </a:solidFill>
                <a:latin typeface="Arial"/>
                <a:cs typeface="Arial"/>
              </a:rPr>
              <a:t> EX</a:t>
            </a:r>
            <a:r>
              <a:rPr sz="2900" spc="-6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45" dirty="0">
                <a:solidFill>
                  <a:srgbClr val="010101"/>
                </a:solidFill>
                <a:latin typeface="Arial"/>
                <a:cs typeface="Arial"/>
              </a:rPr>
              <a:t>EP</a:t>
            </a:r>
            <a:r>
              <a:rPr sz="2900" spc="-38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:</a:t>
            </a:r>
            <a:endParaRPr sz="2900">
              <a:latin typeface="Arial"/>
              <a:cs typeface="Arial"/>
            </a:endParaRPr>
          </a:p>
          <a:p>
            <a:pPr marL="530860" indent="-518159">
              <a:lnSpc>
                <a:spcPct val="100000"/>
              </a:lnSpc>
              <a:spcBef>
                <a:spcPts val="1750"/>
              </a:spcBef>
              <a:buAutoNum type="alphaUcPeriod"/>
              <a:tabLst>
                <a:tab pos="530860" algn="l"/>
              </a:tabLst>
            </a:pPr>
            <a:r>
              <a:rPr sz="2900" spc="-265" dirty="0">
                <a:solidFill>
                  <a:srgbClr val="010101"/>
                </a:solidFill>
                <a:latin typeface="Arial"/>
                <a:cs typeface="Arial"/>
              </a:rPr>
              <a:t>V</a:t>
            </a:r>
            <a:r>
              <a:rPr sz="2900" spc="-6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-45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60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spc="-8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na</a:t>
            </a:r>
            <a:r>
              <a:rPr sz="2900" spc="2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4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  <a:p>
            <a:pPr marL="530860" indent="-518159">
              <a:lnSpc>
                <a:spcPct val="100000"/>
              </a:lnSpc>
              <a:spcBef>
                <a:spcPts val="1725"/>
              </a:spcBef>
              <a:buAutoNum type="alphaUcPeriod"/>
              <a:tabLst>
                <a:tab pos="530860" algn="l"/>
              </a:tabLst>
            </a:pPr>
            <a:r>
              <a:rPr sz="2900" spc="-1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ra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ng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1750"/>
              </a:spcBef>
              <a:buAutoNum type="alphaUcPeriod"/>
              <a:tabLst>
                <a:tab pos="528320" algn="l"/>
              </a:tabLst>
            </a:pPr>
            <a:r>
              <a:rPr sz="2900" spc="-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.</a:t>
            </a:r>
            <a:endParaRPr sz="29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1725"/>
              </a:spcBef>
              <a:buAutoNum type="alphaUcPeriod"/>
              <a:tabLst>
                <a:tab pos="528320" algn="l"/>
              </a:tabLst>
            </a:pP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anda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or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900" spc="-5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de</a:t>
            </a:r>
            <a:r>
              <a:rPr sz="2900" spc="1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enden</a:t>
            </a:r>
            <a:r>
              <a:rPr sz="29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900" spc="-1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9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40"/>
                </a:moveTo>
                <a:lnTo>
                  <a:pt x="9144000" y="320040"/>
                </a:lnTo>
                <a:lnTo>
                  <a:pt x="9144000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3400" y="0"/>
            <a:ext cx="8610600" cy="228600"/>
          </a:xfrm>
          <a:custGeom>
            <a:avLst/>
            <a:gdLst/>
            <a:ahLst/>
            <a:cxnLst/>
            <a:rect l="l" t="t" r="r" b="b"/>
            <a:pathLst>
              <a:path w="8610600" h="228600">
                <a:moveTo>
                  <a:pt x="0" y="228600"/>
                </a:moveTo>
                <a:lnTo>
                  <a:pt x="8610600" y="228600"/>
                </a:lnTo>
                <a:lnTo>
                  <a:pt x="86106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765E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61081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10"/>
              </a:lnSpc>
            </a:pPr>
            <a:fld id="{81D60167-4931-47E6-BA6A-407CBD079E47}" type="slidenum">
              <a:rPr spc="-5" dirty="0"/>
              <a:t>62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40"/>
                </a:moveTo>
                <a:lnTo>
                  <a:pt x="9144000" y="320040"/>
                </a:lnTo>
                <a:lnTo>
                  <a:pt x="9144000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3400" y="0"/>
            <a:ext cx="8610600" cy="228600"/>
          </a:xfrm>
          <a:custGeom>
            <a:avLst/>
            <a:gdLst/>
            <a:ahLst/>
            <a:cxnLst/>
            <a:rect l="l" t="t" r="r" b="b"/>
            <a:pathLst>
              <a:path w="8610600" h="228600">
                <a:moveTo>
                  <a:pt x="0" y="228600"/>
                </a:moveTo>
                <a:lnTo>
                  <a:pt x="8610600" y="228600"/>
                </a:lnTo>
                <a:lnTo>
                  <a:pt x="86106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765E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9808" y="445008"/>
            <a:ext cx="7936992" cy="5754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6939" y="6274815"/>
            <a:ext cx="12382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848359"/>
            <a:ext cx="8018780" cy="619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dirty="0"/>
              <a:t>Pl</a:t>
            </a:r>
            <a:r>
              <a:rPr sz="4000" spc="-35" dirty="0"/>
              <a:t>a</a:t>
            </a:r>
            <a:r>
              <a:rPr sz="4000" dirty="0"/>
              <a:t>n</a:t>
            </a:r>
            <a:r>
              <a:rPr sz="4000" spc="15" dirty="0"/>
              <a:t> </a:t>
            </a:r>
            <a:r>
              <a:rPr sz="4000" spc="-20" dirty="0"/>
              <a:t>S</a:t>
            </a:r>
            <a:r>
              <a:rPr sz="4000" dirty="0"/>
              <a:t>c</a:t>
            </a:r>
            <a:r>
              <a:rPr sz="4000" spc="-35" dirty="0"/>
              <a:t>h</a:t>
            </a:r>
            <a:r>
              <a:rPr sz="4000" dirty="0"/>
              <a:t>e</a:t>
            </a:r>
            <a:r>
              <a:rPr sz="4000" spc="-25" dirty="0"/>
              <a:t>d</a:t>
            </a:r>
            <a:r>
              <a:rPr sz="4000" spc="-5" dirty="0"/>
              <a:t>u</a:t>
            </a:r>
            <a:r>
              <a:rPr sz="4000" spc="-20" dirty="0"/>
              <a:t>l</a:t>
            </a:r>
            <a:r>
              <a:rPr sz="4000" dirty="0"/>
              <a:t>e</a:t>
            </a:r>
            <a:r>
              <a:rPr sz="4000" spc="55" dirty="0"/>
              <a:t> </a:t>
            </a:r>
            <a:r>
              <a:rPr sz="4000" dirty="0"/>
              <a:t>M</a:t>
            </a:r>
            <a:r>
              <a:rPr sz="4000" spc="-35" dirty="0"/>
              <a:t>a</a:t>
            </a:r>
            <a:r>
              <a:rPr sz="4000" dirty="0"/>
              <a:t>n</a:t>
            </a:r>
            <a:r>
              <a:rPr sz="4000" spc="-10" dirty="0"/>
              <a:t>a</a:t>
            </a:r>
            <a:r>
              <a:rPr sz="4000" spc="-5" dirty="0"/>
              <a:t>g</a:t>
            </a:r>
            <a:r>
              <a:rPr sz="4000" spc="-20" dirty="0"/>
              <a:t>e</a:t>
            </a:r>
            <a:r>
              <a:rPr sz="4000" spc="-10" dirty="0"/>
              <a:t>m</a:t>
            </a:r>
            <a:r>
              <a:rPr sz="4000" spc="-20" dirty="0"/>
              <a:t>e</a:t>
            </a:r>
            <a:r>
              <a:rPr sz="4000" dirty="0"/>
              <a:t>nt:</a:t>
            </a:r>
            <a:r>
              <a:rPr sz="4000" spc="45" dirty="0"/>
              <a:t> </a:t>
            </a:r>
            <a:r>
              <a:rPr sz="4000" spc="-30" dirty="0"/>
              <a:t>I</a:t>
            </a:r>
            <a:r>
              <a:rPr sz="4000" dirty="0"/>
              <a:t>n</a:t>
            </a:r>
            <a:r>
              <a:rPr sz="4000" spc="-40" dirty="0"/>
              <a:t>p</a:t>
            </a:r>
            <a:r>
              <a:rPr sz="4000" spc="-5" dirty="0"/>
              <a:t>u</a:t>
            </a:r>
            <a:r>
              <a:rPr sz="4000" dirty="0"/>
              <a:t>ts</a:t>
            </a:r>
            <a:endParaRPr sz="40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10"/>
              </a:lnSpc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87603" rIns="0" bIns="0" rtlCol="0">
            <a:spAutoFit/>
          </a:bodyPr>
          <a:lstStyle/>
          <a:p>
            <a:pPr marL="683260" indent="-518159">
              <a:lnSpc>
                <a:spcPct val="100000"/>
              </a:lnSpc>
              <a:buAutoNum type="arabicPeriod"/>
              <a:tabLst>
                <a:tab pos="683260" algn="l"/>
              </a:tabLst>
            </a:pPr>
            <a:r>
              <a:rPr sz="2800" spc="-25" dirty="0"/>
              <a:t>P</a:t>
            </a:r>
            <a:r>
              <a:rPr sz="2800" dirty="0"/>
              <a:t>r</a:t>
            </a:r>
            <a:r>
              <a:rPr sz="2800" spc="-5" dirty="0"/>
              <a:t>o</a:t>
            </a:r>
            <a:r>
              <a:rPr sz="2800" dirty="0"/>
              <a:t>j</a:t>
            </a:r>
            <a:r>
              <a:rPr sz="2800" spc="-30" dirty="0"/>
              <a:t>e</a:t>
            </a:r>
            <a:r>
              <a:rPr sz="2800" spc="5" dirty="0"/>
              <a:t>c</a:t>
            </a:r>
            <a:r>
              <a:rPr sz="2800" dirty="0"/>
              <a:t>t</a:t>
            </a:r>
            <a:r>
              <a:rPr sz="2800" spc="15" dirty="0"/>
              <a:t> </a:t>
            </a:r>
            <a:r>
              <a:rPr sz="2800" spc="-15" dirty="0"/>
              <a:t>M</a:t>
            </a:r>
            <a:r>
              <a:rPr sz="2800" spc="-5" dirty="0"/>
              <a:t>anag</a:t>
            </a:r>
            <a:r>
              <a:rPr sz="2800" spc="-30" dirty="0"/>
              <a:t>e</a:t>
            </a:r>
            <a:r>
              <a:rPr sz="2800" spc="-15" dirty="0"/>
              <a:t>m</a:t>
            </a:r>
            <a:r>
              <a:rPr sz="2800" spc="-5" dirty="0"/>
              <a:t>en</a:t>
            </a:r>
            <a:r>
              <a:rPr sz="2800" dirty="0"/>
              <a:t>t</a:t>
            </a:r>
            <a:r>
              <a:rPr sz="2800" spc="45" dirty="0"/>
              <a:t> </a:t>
            </a:r>
            <a:r>
              <a:rPr sz="2800" spc="-5" dirty="0"/>
              <a:t>P</a:t>
            </a:r>
            <a:r>
              <a:rPr sz="2800" dirty="0"/>
              <a:t>l</a:t>
            </a:r>
            <a:r>
              <a:rPr sz="2800" spc="-30" dirty="0"/>
              <a:t>a</a:t>
            </a:r>
            <a:r>
              <a:rPr sz="2800" dirty="0"/>
              <a:t>n</a:t>
            </a:r>
            <a:endParaRPr sz="2800"/>
          </a:p>
          <a:p>
            <a:pPr marL="908685" lvl="1" indent="-286385">
              <a:lnSpc>
                <a:spcPct val="100000"/>
              </a:lnSpc>
              <a:spcBef>
                <a:spcPts val="1415"/>
              </a:spcBef>
              <a:buFont typeface="Wingdings"/>
              <a:buChar char=""/>
              <a:tabLst>
                <a:tab pos="909319" algn="l"/>
              </a:tabLst>
            </a:pPr>
            <a:r>
              <a:rPr sz="2800" spc="-2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p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e 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b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li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  <a:p>
            <a:pPr marL="908685" lvl="1" indent="-286385">
              <a:lnSpc>
                <a:spcPct val="100000"/>
              </a:lnSpc>
              <a:spcBef>
                <a:spcPts val="1700"/>
              </a:spcBef>
              <a:buFont typeface="Wingdings"/>
              <a:buChar char=""/>
              <a:tabLst>
                <a:tab pos="909319" algn="l"/>
              </a:tabLst>
            </a:pPr>
            <a:r>
              <a:rPr sz="2800" spc="-2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r 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  <a:p>
            <a:pPr marL="683260" indent="-518159">
              <a:lnSpc>
                <a:spcPct val="100000"/>
              </a:lnSpc>
              <a:spcBef>
                <a:spcPts val="1895"/>
              </a:spcBef>
              <a:buAutoNum type="arabicPeriod"/>
              <a:tabLst>
                <a:tab pos="683260" algn="l"/>
              </a:tabLst>
            </a:pPr>
            <a:r>
              <a:rPr sz="2800" spc="-25" dirty="0"/>
              <a:t>P</a:t>
            </a:r>
            <a:r>
              <a:rPr sz="2800" dirty="0"/>
              <a:t>r</a:t>
            </a:r>
            <a:r>
              <a:rPr sz="2800" spc="-5" dirty="0"/>
              <a:t>o</a:t>
            </a:r>
            <a:r>
              <a:rPr sz="2800" dirty="0"/>
              <a:t>j</a:t>
            </a:r>
            <a:r>
              <a:rPr sz="2800" spc="-30" dirty="0"/>
              <a:t>e</a:t>
            </a:r>
            <a:r>
              <a:rPr sz="2800" spc="5" dirty="0"/>
              <a:t>c</a:t>
            </a:r>
            <a:r>
              <a:rPr sz="2800" dirty="0"/>
              <a:t>t</a:t>
            </a:r>
            <a:r>
              <a:rPr sz="2800" spc="15" dirty="0"/>
              <a:t> </a:t>
            </a:r>
            <a:r>
              <a:rPr sz="2800" spc="-10" dirty="0"/>
              <a:t>C</a:t>
            </a:r>
            <a:r>
              <a:rPr sz="2800" spc="-5" dirty="0"/>
              <a:t>ha</a:t>
            </a:r>
            <a:r>
              <a:rPr sz="2800" spc="-30" dirty="0"/>
              <a:t>r</a:t>
            </a:r>
            <a:r>
              <a:rPr sz="2800" spc="5" dirty="0"/>
              <a:t>t</a:t>
            </a:r>
            <a:r>
              <a:rPr sz="2800" spc="-5" dirty="0"/>
              <a:t>e</a:t>
            </a:r>
            <a:r>
              <a:rPr sz="2800" dirty="0"/>
              <a:t>r</a:t>
            </a:r>
            <a:endParaRPr sz="2800"/>
          </a:p>
          <a:p>
            <a:pPr marL="683260" indent="-518159">
              <a:lnSpc>
                <a:spcPct val="100000"/>
              </a:lnSpc>
              <a:spcBef>
                <a:spcPts val="1680"/>
              </a:spcBef>
              <a:buAutoNum type="arabicPeriod"/>
              <a:tabLst>
                <a:tab pos="683260" algn="l"/>
              </a:tabLst>
            </a:pPr>
            <a:r>
              <a:rPr sz="2800" spc="-25" dirty="0"/>
              <a:t>E</a:t>
            </a:r>
            <a:r>
              <a:rPr sz="2800" spc="-5" dirty="0"/>
              <a:t>n</a:t>
            </a:r>
            <a:r>
              <a:rPr sz="2800" spc="5" dirty="0"/>
              <a:t>t</a:t>
            </a:r>
            <a:r>
              <a:rPr sz="2800" spc="-5" dirty="0"/>
              <a:t>e</a:t>
            </a:r>
            <a:r>
              <a:rPr sz="2800" spc="-30" dirty="0"/>
              <a:t>r</a:t>
            </a:r>
            <a:r>
              <a:rPr sz="2800" spc="-5" dirty="0"/>
              <a:t>p</a:t>
            </a:r>
            <a:r>
              <a:rPr sz="2800" dirty="0"/>
              <a:t>r</a:t>
            </a:r>
            <a:r>
              <a:rPr sz="2800" spc="-25" dirty="0"/>
              <a:t>i</a:t>
            </a:r>
            <a:r>
              <a:rPr sz="2800" spc="5" dirty="0"/>
              <a:t>s</a:t>
            </a:r>
            <a:r>
              <a:rPr sz="2800" dirty="0"/>
              <a:t>e</a:t>
            </a:r>
            <a:r>
              <a:rPr sz="2800" spc="5" dirty="0"/>
              <a:t> </a:t>
            </a:r>
            <a:r>
              <a:rPr sz="2800" spc="-5" dirty="0"/>
              <a:t>En</a:t>
            </a:r>
            <a:r>
              <a:rPr sz="2800" spc="-40" dirty="0"/>
              <a:t>v</a:t>
            </a:r>
            <a:r>
              <a:rPr sz="2800" dirty="0"/>
              <a:t>ir</a:t>
            </a:r>
            <a:r>
              <a:rPr sz="2800" spc="-5" dirty="0"/>
              <a:t>on</a:t>
            </a:r>
            <a:r>
              <a:rPr sz="2800" spc="-15" dirty="0"/>
              <a:t>m</a:t>
            </a:r>
            <a:r>
              <a:rPr sz="2800" spc="-5" dirty="0"/>
              <a:t>en</a:t>
            </a:r>
            <a:r>
              <a:rPr sz="2800" spc="5" dirty="0"/>
              <a:t>t</a:t>
            </a:r>
            <a:r>
              <a:rPr sz="2800" spc="-5" dirty="0"/>
              <a:t>a</a:t>
            </a:r>
            <a:r>
              <a:rPr sz="2800" dirty="0"/>
              <a:t>l</a:t>
            </a:r>
            <a:r>
              <a:rPr sz="2800" spc="40" dirty="0"/>
              <a:t> </a:t>
            </a:r>
            <a:r>
              <a:rPr sz="2800" spc="-15" dirty="0"/>
              <a:t>F</a:t>
            </a:r>
            <a:r>
              <a:rPr sz="2800" spc="-5" dirty="0"/>
              <a:t>a</a:t>
            </a:r>
            <a:r>
              <a:rPr sz="2800" spc="-15" dirty="0"/>
              <a:t>c</a:t>
            </a:r>
            <a:r>
              <a:rPr sz="2800" spc="5" dirty="0"/>
              <a:t>t</a:t>
            </a:r>
            <a:r>
              <a:rPr sz="2800" spc="-5" dirty="0"/>
              <a:t>o</a:t>
            </a:r>
            <a:r>
              <a:rPr sz="2800" spc="-30" dirty="0"/>
              <a:t>r</a:t>
            </a:r>
            <a:r>
              <a:rPr sz="2800" dirty="0"/>
              <a:t>s</a:t>
            </a:r>
            <a:endParaRPr sz="2800"/>
          </a:p>
          <a:p>
            <a:pPr marL="680085" indent="-514984">
              <a:lnSpc>
                <a:spcPct val="100000"/>
              </a:lnSpc>
              <a:spcBef>
                <a:spcPts val="1680"/>
              </a:spcBef>
              <a:buAutoNum type="arabicPeriod"/>
              <a:tabLst>
                <a:tab pos="680720" algn="l"/>
              </a:tabLst>
            </a:pPr>
            <a:r>
              <a:rPr sz="2800" spc="-5" dirty="0"/>
              <a:t>O</a:t>
            </a:r>
            <a:r>
              <a:rPr sz="2800" dirty="0"/>
              <a:t>r</a:t>
            </a:r>
            <a:r>
              <a:rPr sz="2800" spc="-5" dirty="0"/>
              <a:t>gan</a:t>
            </a:r>
            <a:r>
              <a:rPr sz="2800" spc="-25" dirty="0"/>
              <a:t>i</a:t>
            </a:r>
            <a:r>
              <a:rPr sz="2800" spc="5" dirty="0"/>
              <a:t>z</a:t>
            </a:r>
            <a:r>
              <a:rPr sz="2800" spc="-30" dirty="0"/>
              <a:t>a</a:t>
            </a:r>
            <a:r>
              <a:rPr sz="2800" spc="5" dirty="0"/>
              <a:t>t</a:t>
            </a:r>
            <a:r>
              <a:rPr sz="2800" dirty="0"/>
              <a:t>i</a:t>
            </a:r>
            <a:r>
              <a:rPr sz="2800" spc="-5" dirty="0"/>
              <a:t>o</a:t>
            </a:r>
            <a:r>
              <a:rPr sz="2800" dirty="0"/>
              <a:t>n</a:t>
            </a:r>
            <a:r>
              <a:rPr sz="2800" spc="10" dirty="0"/>
              <a:t> </a:t>
            </a:r>
            <a:r>
              <a:rPr sz="2800" spc="-5" dirty="0"/>
              <a:t>P</a:t>
            </a:r>
            <a:r>
              <a:rPr sz="2800" dirty="0"/>
              <a:t>r</a:t>
            </a:r>
            <a:r>
              <a:rPr sz="2800" spc="-5" dirty="0"/>
              <a:t>o</a:t>
            </a:r>
            <a:r>
              <a:rPr sz="2800" spc="5" dirty="0"/>
              <a:t>c</a:t>
            </a:r>
            <a:r>
              <a:rPr sz="2800" spc="-30" dirty="0"/>
              <a:t>e</a:t>
            </a:r>
            <a:r>
              <a:rPr sz="2800" spc="5" dirty="0"/>
              <a:t>s</a:t>
            </a:r>
            <a:r>
              <a:rPr sz="2800" dirty="0"/>
              <a:t>s</a:t>
            </a:r>
            <a:r>
              <a:rPr sz="2800" spc="-145" dirty="0"/>
              <a:t> </a:t>
            </a:r>
            <a:r>
              <a:rPr sz="2800" spc="-25" dirty="0"/>
              <a:t>A</a:t>
            </a:r>
            <a:r>
              <a:rPr sz="2800" spc="-15" dirty="0"/>
              <a:t>s</a:t>
            </a:r>
            <a:r>
              <a:rPr sz="2800" spc="5" dirty="0"/>
              <a:t>s</a:t>
            </a:r>
            <a:r>
              <a:rPr sz="2800" spc="-30" dirty="0"/>
              <a:t>e</a:t>
            </a:r>
            <a:r>
              <a:rPr sz="2800" spc="-15" dirty="0"/>
              <a:t>t</a:t>
            </a:r>
            <a:r>
              <a:rPr sz="2800" dirty="0"/>
              <a:t>s</a:t>
            </a:r>
            <a:endParaRPr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848359"/>
            <a:ext cx="7780655" cy="619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dirty="0"/>
              <a:t>Pl</a:t>
            </a:r>
            <a:r>
              <a:rPr sz="4000" spc="-35" dirty="0"/>
              <a:t>a</a:t>
            </a:r>
            <a:r>
              <a:rPr sz="4000" dirty="0"/>
              <a:t>n</a:t>
            </a:r>
            <a:r>
              <a:rPr sz="4000" spc="15" dirty="0"/>
              <a:t> </a:t>
            </a:r>
            <a:r>
              <a:rPr sz="4000" spc="-20" dirty="0"/>
              <a:t>S</a:t>
            </a:r>
            <a:r>
              <a:rPr sz="4000" dirty="0"/>
              <a:t>c</a:t>
            </a:r>
            <a:r>
              <a:rPr sz="4000" spc="-35" dirty="0"/>
              <a:t>h</a:t>
            </a:r>
            <a:r>
              <a:rPr sz="4000" dirty="0"/>
              <a:t>e</a:t>
            </a:r>
            <a:r>
              <a:rPr sz="4000" spc="-25" dirty="0"/>
              <a:t>d</a:t>
            </a:r>
            <a:r>
              <a:rPr sz="4000" spc="-5" dirty="0"/>
              <a:t>u</a:t>
            </a:r>
            <a:r>
              <a:rPr sz="4000" spc="-20" dirty="0"/>
              <a:t>l</a:t>
            </a:r>
            <a:r>
              <a:rPr sz="4000" dirty="0"/>
              <a:t>e</a:t>
            </a:r>
            <a:r>
              <a:rPr sz="4000" spc="55" dirty="0"/>
              <a:t> </a:t>
            </a:r>
            <a:r>
              <a:rPr sz="4000" dirty="0"/>
              <a:t>M</a:t>
            </a:r>
            <a:r>
              <a:rPr sz="4000" spc="-35" dirty="0"/>
              <a:t>a</a:t>
            </a:r>
            <a:r>
              <a:rPr sz="4000" dirty="0"/>
              <a:t>n</a:t>
            </a:r>
            <a:r>
              <a:rPr sz="4000" spc="-10" dirty="0"/>
              <a:t>a</a:t>
            </a:r>
            <a:r>
              <a:rPr sz="4000" spc="-5" dirty="0"/>
              <a:t>g</a:t>
            </a:r>
            <a:r>
              <a:rPr sz="4000" spc="-20" dirty="0"/>
              <a:t>e</a:t>
            </a:r>
            <a:r>
              <a:rPr sz="4000" spc="-10" dirty="0"/>
              <a:t>m</a:t>
            </a:r>
            <a:r>
              <a:rPr sz="4000" spc="-20" dirty="0"/>
              <a:t>e</a:t>
            </a:r>
            <a:r>
              <a:rPr sz="4000" dirty="0"/>
              <a:t>nt:</a:t>
            </a:r>
            <a:r>
              <a:rPr sz="4000" spc="45" dirty="0"/>
              <a:t> </a:t>
            </a:r>
            <a:r>
              <a:rPr sz="4000" spc="5" dirty="0"/>
              <a:t>T</a:t>
            </a:r>
            <a:r>
              <a:rPr sz="4000" spc="-40" dirty="0"/>
              <a:t> </a:t>
            </a:r>
            <a:r>
              <a:rPr sz="4000" spc="5" dirty="0"/>
              <a:t>&amp; T</a:t>
            </a:r>
            <a:endParaRPr sz="40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10"/>
              </a:lnSpc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916939" y="2003552"/>
            <a:ext cx="3905250" cy="2131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0860" indent="-518159">
              <a:lnSpc>
                <a:spcPct val="100000"/>
              </a:lnSpc>
              <a:buAutoNum type="arabicPeriod"/>
              <a:tabLst>
                <a:tab pos="530860" algn="l"/>
              </a:tabLst>
            </a:pP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-40" dirty="0">
                <a:solidFill>
                  <a:srgbClr val="010101"/>
                </a:solidFill>
                <a:latin typeface="Arial"/>
                <a:cs typeface="Arial"/>
              </a:rPr>
              <a:t>x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pe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rt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udg</a:t>
            </a:r>
            <a:r>
              <a:rPr sz="2800" spc="-1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4"/>
              </a:spcBef>
              <a:buClr>
                <a:srgbClr val="010101"/>
              </a:buClr>
              <a:buFont typeface="Arial"/>
              <a:buAutoNum type="arabicPeriod"/>
            </a:pPr>
            <a:endParaRPr sz="2800">
              <a:latin typeface="Times New Roman"/>
              <a:cs typeface="Times New Roman"/>
            </a:endParaRPr>
          </a:p>
          <a:p>
            <a:pPr marL="527685" indent="-514984">
              <a:lnSpc>
                <a:spcPct val="100000"/>
              </a:lnSpc>
              <a:buAutoNum type="arabicPeriod"/>
              <a:tabLst>
                <a:tab pos="528320" algn="l"/>
              </a:tabLst>
            </a:pP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An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800" spc="-40" dirty="0">
                <a:solidFill>
                  <a:srgbClr val="010101"/>
                </a:solidFill>
                <a:latin typeface="Arial"/>
                <a:cs typeface="Arial"/>
              </a:rPr>
              <a:t>y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spc="-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a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l</a:t>
            </a:r>
            <a:r>
              <a:rPr sz="2800" spc="-3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800" spc="-37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spc="-5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-40" dirty="0">
                <a:solidFill>
                  <a:srgbClr val="010101"/>
                </a:solidFill>
                <a:latin typeface="Arial"/>
                <a:cs typeface="Arial"/>
              </a:rPr>
              <a:t>c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h</a:t>
            </a:r>
            <a:r>
              <a:rPr sz="2800" spc="-55" dirty="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800" spc="-25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-55" dirty="0">
                <a:solidFill>
                  <a:srgbClr val="010101"/>
                </a:solidFill>
                <a:latin typeface="Arial"/>
                <a:cs typeface="Arial"/>
              </a:rPr>
              <a:t>q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u</a:t>
            </a:r>
            <a:r>
              <a:rPr sz="2800" spc="-5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10101"/>
              </a:buClr>
              <a:buFont typeface="Arial"/>
              <a:buAutoNum type="arabicPeriod"/>
            </a:pPr>
            <a:endParaRPr sz="2900">
              <a:latin typeface="Times New Roman"/>
              <a:cs typeface="Times New Roman"/>
            </a:endParaRPr>
          </a:p>
          <a:p>
            <a:pPr marL="530860" indent="-518159">
              <a:lnSpc>
                <a:spcPct val="100000"/>
              </a:lnSpc>
              <a:buAutoNum type="arabicPeriod"/>
              <a:tabLst>
                <a:tab pos="530860" algn="l"/>
              </a:tabLst>
            </a:pPr>
            <a:r>
              <a:rPr sz="2800" spc="-35" dirty="0">
                <a:solidFill>
                  <a:srgbClr val="010101"/>
                </a:solidFill>
                <a:latin typeface="Arial"/>
                <a:cs typeface="Arial"/>
              </a:rPr>
              <a:t>M</a:t>
            </a:r>
            <a:r>
              <a:rPr sz="2800" spc="-5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e</a:t>
            </a:r>
            <a:r>
              <a:rPr sz="2800" spc="5" dirty="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800" spc="-30" dirty="0">
                <a:solidFill>
                  <a:srgbClr val="010101"/>
                </a:solidFill>
                <a:latin typeface="Arial"/>
                <a:cs typeface="Arial"/>
              </a:rPr>
              <a:t>ng</a:t>
            </a:r>
            <a:r>
              <a:rPr sz="2800" dirty="0">
                <a:solidFill>
                  <a:srgbClr val="010101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1336</Words>
  <Application>Microsoft Office PowerPoint</Application>
  <PresentationFormat>On-screen Show (4:3)</PresentationFormat>
  <Paragraphs>377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ＭＳ Ｐゴシック</vt:lpstr>
      <vt:lpstr>Arial</vt:lpstr>
      <vt:lpstr>Calibri</vt:lpstr>
      <vt:lpstr>DejaVu Sans</vt:lpstr>
      <vt:lpstr>Georgia</vt:lpstr>
      <vt:lpstr>Times New Roman</vt:lpstr>
      <vt:lpstr>Wingdings</vt:lpstr>
      <vt:lpstr>Office Theme</vt:lpstr>
      <vt:lpstr>PowerPoint Presentation</vt:lpstr>
      <vt:lpstr>PowerPoint Presentation</vt:lpstr>
      <vt:lpstr>Agenda</vt:lpstr>
      <vt:lpstr>PowerPoint Presentation</vt:lpstr>
      <vt:lpstr>Project Time Management</vt:lpstr>
      <vt:lpstr>6.1 Plan Schedule Management</vt:lpstr>
      <vt:lpstr>PowerPoint Presentation</vt:lpstr>
      <vt:lpstr>Plan Schedule Management: Inputs</vt:lpstr>
      <vt:lpstr>Plan Schedule Management: T &amp; T</vt:lpstr>
      <vt:lpstr>Plan Schedule Management: Output</vt:lpstr>
      <vt:lpstr>6.2 Define Activities</vt:lpstr>
      <vt:lpstr>Define Activities Data Flow</vt:lpstr>
      <vt:lpstr>Define Activities: Inputs</vt:lpstr>
      <vt:lpstr>Define Activities: T &amp; T</vt:lpstr>
      <vt:lpstr>Define Activities: Outputs</vt:lpstr>
      <vt:lpstr>6.3 Sequence Activities</vt:lpstr>
      <vt:lpstr>PowerPoint Presentation</vt:lpstr>
      <vt:lpstr>Sequence Activities: Inputs</vt:lpstr>
      <vt:lpstr>Sequence Activities: T &amp; T</vt:lpstr>
      <vt:lpstr>PowerPoint Presentation</vt:lpstr>
      <vt:lpstr>Sequence Activities: T &amp; T</vt:lpstr>
      <vt:lpstr>Sequence Activities: T &amp; T</vt:lpstr>
      <vt:lpstr>Sequence Activities: Outputs</vt:lpstr>
      <vt:lpstr>Exercise</vt:lpstr>
      <vt:lpstr>6.4 Estimate Activity Resources</vt:lpstr>
      <vt:lpstr>PowerPoint Presentation</vt:lpstr>
      <vt:lpstr>Estimate Activity Resources: Inputs</vt:lpstr>
      <vt:lpstr>Estimate Activity Resources: T &amp; T</vt:lpstr>
      <vt:lpstr>Estimate Activity Resources: Outputs</vt:lpstr>
      <vt:lpstr>Quiz</vt:lpstr>
      <vt:lpstr>PowerPoint Presentation</vt:lpstr>
      <vt:lpstr>PowerPoint Presentation</vt:lpstr>
      <vt:lpstr>Estimate Activity Duration: Inputs (1)</vt:lpstr>
      <vt:lpstr>Estimate Activity Duration: Inputs (2)</vt:lpstr>
      <vt:lpstr>Estimate Activity Duration: T &amp; T (1)</vt:lpstr>
      <vt:lpstr>PowerPoint Presentation</vt:lpstr>
      <vt:lpstr>Program Evaluation &amp; Review Technique (PERT) Uses a weighted average duration estimate to calculate activity durations.</vt:lpstr>
      <vt:lpstr>Gantt Chart Bar charts are relatively easy to read, and are frequently used in management presentations.</vt:lpstr>
      <vt:lpstr>PowerPoint Presentation</vt:lpstr>
      <vt:lpstr>Estimate Activity Duration: Outputs</vt:lpstr>
      <vt:lpstr>Quiz</vt:lpstr>
      <vt:lpstr>6.6 Develop Schedule</vt:lpstr>
      <vt:lpstr>PowerPoint Presentation</vt:lpstr>
      <vt:lpstr>Develop Schedule: Inputs (1)</vt:lpstr>
      <vt:lpstr>Develop Schedule: Inputs (2)</vt:lpstr>
      <vt:lpstr>Develop Schedule: T &amp; T</vt:lpstr>
      <vt:lpstr>Develop Schedule: T &amp; T</vt:lpstr>
      <vt:lpstr>Critical Path</vt:lpstr>
      <vt:lpstr>Critical Chain</vt:lpstr>
      <vt:lpstr>Resource Leveling &amp; Smoothing</vt:lpstr>
      <vt:lpstr>Duration Compression</vt:lpstr>
      <vt:lpstr>Develop Schedule: Outputs</vt:lpstr>
      <vt:lpstr>Float</vt:lpstr>
      <vt:lpstr>Quiz</vt:lpstr>
      <vt:lpstr>Quiz</vt:lpstr>
      <vt:lpstr>6.6 Control Schedule</vt:lpstr>
      <vt:lpstr>Control Schedule: Inputs</vt:lpstr>
      <vt:lpstr>Control Schedule: T &amp; T (1)</vt:lpstr>
      <vt:lpstr>Control Schedule: T &amp; T (2)</vt:lpstr>
      <vt:lpstr>Control Schedule: Outputs</vt:lpstr>
      <vt:lpstr>Quiz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Minh Nguyen</dc:creator>
  <cp:lastModifiedBy>Minh Nguyen</cp:lastModifiedBy>
  <cp:revision>2</cp:revision>
  <dcterms:created xsi:type="dcterms:W3CDTF">2015-06-18T07:17:02Z</dcterms:created>
  <dcterms:modified xsi:type="dcterms:W3CDTF">2015-06-18T06:22:14Z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2013-10-28T00:00:00Z</vt:filetime>
  </property>
  <property fmtid="{D5CDD505-2E9C-101B-9397-08002B2CF9AE}" pid="3" name="LastSaved">
    <vt:filetime>2015-06-18T00:00:00Z</vt:filetime>
  </property>
</Properties>
</file>